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003399"/>
    <a:srgbClr val="FF9900"/>
    <a:srgbClr val="3399FF"/>
    <a:srgbClr val="00CC00"/>
    <a:srgbClr val="339933"/>
    <a:srgbClr val="CC6600"/>
    <a:srgbClr val="6038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5" autoAdjust="0"/>
    <p:restoredTop sz="94716" autoAdjust="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2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5349" y="0"/>
            <a:ext cx="29502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FFF8512-1802-4C26-9736-402DD9CB255B}" type="datetimeFigureOut">
              <a:rPr lang="ko-KR" altLang="en-US"/>
              <a:pPr>
                <a:defRPr/>
              </a:pPr>
              <a:t>2024-06-10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40864"/>
            <a:ext cx="29502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5349" y="9440864"/>
            <a:ext cx="29502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0A59FE2-4A04-43F2-82BB-4506F23F1C7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39667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2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349" y="0"/>
            <a:ext cx="29502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72F92B4-2B86-42D0-8240-68BCD5B67988}" type="datetimeFigureOut">
              <a:rPr lang="ko-KR" altLang="en-US"/>
              <a:pPr>
                <a:defRPr/>
              </a:pPr>
              <a:t>2024-06-10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198" y="4721225"/>
            <a:ext cx="5444806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4"/>
            <a:ext cx="29502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349" y="9440864"/>
            <a:ext cx="29502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AFE15B0-4E8D-46BC-8DDC-A62C2CA0B86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4089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/>
          </a:p>
        </p:txBody>
      </p:sp>
      <p:sp>
        <p:nvSpPr>
          <p:cNvPr id="12292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</a:pPr>
            <a:fld id="{B7401F17-45EE-46B0-841D-28819244D269}" type="slidenum">
              <a:rPr lang="ko-KR" altLang="en-US" smtClean="0">
                <a:latin typeface="굴림" pitchFamily="50" charset="-127"/>
                <a:ea typeface="굴림" pitchFamily="50" charset="-127"/>
              </a:rPr>
              <a:pPr eaLnBrk="1" hangingPunct="1">
                <a:spcBef>
                  <a:spcPct val="0"/>
                </a:spcBef>
              </a:pPr>
              <a:t>1</a:t>
            </a:fld>
            <a:endParaRPr lang="ko-KR" altLang="en-US"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ko-KR" altLang="en-US"/>
              <a:t>대표자 포함하여 기재</a:t>
            </a:r>
          </a:p>
        </p:txBody>
      </p:sp>
      <p:sp>
        <p:nvSpPr>
          <p:cNvPr id="13316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</a:pPr>
            <a:fld id="{9AB9176E-01FD-4C5D-B5FE-EBD3244BA04B}" type="slidenum">
              <a:rPr lang="ko-KR" altLang="en-US" smtClean="0">
                <a:latin typeface="굴림" pitchFamily="50" charset="-127"/>
                <a:ea typeface="굴림" pitchFamily="50" charset="-127"/>
              </a:rPr>
              <a:pPr eaLnBrk="1" hangingPunct="1">
                <a:spcBef>
                  <a:spcPct val="0"/>
                </a:spcBef>
              </a:pPr>
              <a:t>2</a:t>
            </a:fld>
            <a:endParaRPr lang="ko-KR" altLang="en-US"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ko-KR" altLang="en-US"/>
              <a:t>대표자 포함하여 기재</a:t>
            </a:r>
          </a:p>
        </p:txBody>
      </p:sp>
      <p:sp>
        <p:nvSpPr>
          <p:cNvPr id="14340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</a:pPr>
            <a:fld id="{BC8C413C-C21D-4DDF-9F61-B65934809070}" type="slidenum">
              <a:rPr lang="ko-KR" altLang="en-US" smtClean="0">
                <a:latin typeface="굴림" pitchFamily="50" charset="-127"/>
                <a:ea typeface="굴림" pitchFamily="50" charset="-127"/>
              </a:rPr>
              <a:pPr eaLnBrk="1" hangingPunct="1">
                <a:spcBef>
                  <a:spcPct val="0"/>
                </a:spcBef>
              </a:pPr>
              <a:t>3</a:t>
            </a:fld>
            <a:endParaRPr lang="ko-KR" altLang="en-US"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ko-KR" altLang="en-US"/>
              <a:t>대표자 포함하여 기재</a:t>
            </a:r>
          </a:p>
        </p:txBody>
      </p:sp>
      <p:sp>
        <p:nvSpPr>
          <p:cNvPr id="15364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</a:pPr>
            <a:fld id="{9970FFC0-8C99-4BD3-B9D7-F5A6C7498760}" type="slidenum">
              <a:rPr lang="ko-KR" altLang="en-US" smtClean="0">
                <a:latin typeface="굴림" pitchFamily="50" charset="-127"/>
                <a:ea typeface="굴림" pitchFamily="50" charset="-127"/>
              </a:rPr>
              <a:pPr eaLnBrk="1" hangingPunct="1">
                <a:spcBef>
                  <a:spcPct val="0"/>
                </a:spcBef>
              </a:pPr>
              <a:t>4</a:t>
            </a:fld>
            <a:endParaRPr lang="ko-KR" altLang="en-US"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ko-KR" altLang="en-US"/>
              <a:t>대표자 포함하여 기재</a:t>
            </a:r>
          </a:p>
        </p:txBody>
      </p:sp>
      <p:sp>
        <p:nvSpPr>
          <p:cNvPr id="16388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</a:pPr>
            <a:fld id="{0B5E1820-73F5-4C69-8612-0040142C37EB}" type="slidenum">
              <a:rPr lang="ko-KR" altLang="en-US" smtClean="0">
                <a:latin typeface="굴림" pitchFamily="50" charset="-127"/>
                <a:ea typeface="굴림" pitchFamily="50" charset="-127"/>
              </a:rPr>
              <a:pPr eaLnBrk="1" hangingPunct="1">
                <a:spcBef>
                  <a:spcPct val="0"/>
                </a:spcBef>
              </a:pPr>
              <a:t>5</a:t>
            </a:fld>
            <a:endParaRPr lang="ko-KR" altLang="en-US"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ko-KR" altLang="en-US"/>
              <a:t>대표자 포함하여 기재</a:t>
            </a:r>
          </a:p>
        </p:txBody>
      </p:sp>
      <p:sp>
        <p:nvSpPr>
          <p:cNvPr id="17412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</a:pPr>
            <a:fld id="{6EE6263F-6B58-40A0-A99C-44E81AB8B26F}" type="slidenum">
              <a:rPr lang="ko-KR" altLang="en-US" smtClean="0">
                <a:latin typeface="굴림" pitchFamily="50" charset="-127"/>
                <a:ea typeface="굴림" pitchFamily="50" charset="-127"/>
              </a:rPr>
              <a:pPr eaLnBrk="1" hangingPunct="1">
                <a:spcBef>
                  <a:spcPct val="0"/>
                </a:spcBef>
              </a:pPr>
              <a:t>6</a:t>
            </a:fld>
            <a:endParaRPr lang="ko-KR" altLang="en-US"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ko-KR" altLang="en-US"/>
              <a:t>대표자 포함하여 기재</a:t>
            </a:r>
          </a:p>
        </p:txBody>
      </p:sp>
      <p:sp>
        <p:nvSpPr>
          <p:cNvPr id="18436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</a:pPr>
            <a:fld id="{406235D1-3E94-4CA4-842F-D91E4418C84C}" type="slidenum">
              <a:rPr lang="ko-KR" altLang="en-US" smtClean="0">
                <a:latin typeface="굴림" pitchFamily="50" charset="-127"/>
                <a:ea typeface="굴림" pitchFamily="50" charset="-127"/>
              </a:rPr>
              <a:pPr eaLnBrk="1" hangingPunct="1">
                <a:spcBef>
                  <a:spcPct val="0"/>
                </a:spcBef>
              </a:pPr>
              <a:t>7</a:t>
            </a:fld>
            <a:endParaRPr lang="ko-KR" altLang="en-US"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ko-KR" altLang="en-US"/>
              <a:t>대표자 포함하여 기재</a:t>
            </a:r>
          </a:p>
        </p:txBody>
      </p:sp>
      <p:sp>
        <p:nvSpPr>
          <p:cNvPr id="19460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</a:pPr>
            <a:fld id="{83B0BB46-101F-42C8-8E0C-990BF6D79C9E}" type="slidenum">
              <a:rPr lang="ko-KR" altLang="en-US" smtClean="0">
                <a:latin typeface="굴림" pitchFamily="50" charset="-127"/>
                <a:ea typeface="굴림" pitchFamily="50" charset="-127"/>
              </a:rPr>
              <a:pPr eaLnBrk="1" hangingPunct="1">
                <a:spcBef>
                  <a:spcPct val="0"/>
                </a:spcBef>
              </a:pPr>
              <a:t>8</a:t>
            </a:fld>
            <a:endParaRPr lang="ko-KR" altLang="en-US"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ko-KR" altLang="en-US"/>
              <a:t>대표자 포함하여 기재</a:t>
            </a:r>
          </a:p>
        </p:txBody>
      </p:sp>
      <p:sp>
        <p:nvSpPr>
          <p:cNvPr id="20484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</a:pPr>
            <a:fld id="{3A9C955C-B2D2-423B-9ADB-EFC8856E6A55}" type="slidenum">
              <a:rPr lang="ko-KR" altLang="en-US" smtClean="0">
                <a:latin typeface="굴림" pitchFamily="50" charset="-127"/>
                <a:ea typeface="굴림" pitchFamily="50" charset="-127"/>
              </a:rPr>
              <a:pPr eaLnBrk="1" hangingPunct="1">
                <a:spcBef>
                  <a:spcPct val="0"/>
                </a:spcBef>
              </a:pPr>
              <a:t>9</a:t>
            </a:fld>
            <a:endParaRPr lang="ko-KR" altLang="en-US"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KSME-SEMES   Open Innovator Challenge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93B8E6-86F0-4E01-B0AC-7ABA3383DD0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76778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KSME-SEMES   Open Innovator Challenge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655BD-9574-4E53-9862-DBFE6B0AC29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4518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KSME-SEMES   Open Innovator Challenge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17B60-70E9-4EB2-9995-4DB11CF1207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5135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KSME-SEMES   Open Innovator Challenge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A2788-F0BF-409C-B98F-3276ECE5FAD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33611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KSME-SEMES   Open Innovator Challenge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0F03C-A8BE-4575-A8E6-17DA175742B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49385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KSME-SEMES   Open Innovator Challenge 2016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4E0C5-7F26-4F58-B496-E314DCBE0D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16490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KSME-SEMES   Open Innovator Challenge 2016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081DC-1323-43CE-AC83-8002851223C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3247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KSME-SEMES   Open Innovator Challenge 2016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6D15A1-70BE-481F-83BC-D29D0711B4F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76786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KSME-SEMES   Open Innovator Challenge 2016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0D445-89F3-4CDB-A2AB-F8860D39900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94480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KSME-SEMES   Open Innovator Challenge 2016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B36D4-13EE-4E37-A4ED-0C6D9BD35C6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02275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KSME-SEMES   Open Innovator Challenge 2016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4559C-85FE-4986-9BC5-361E11D6E1E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12408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altLang="ko-KR"/>
              <a:t>KSME-SEMES   Open Innovator Challenge 2016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42C043C-D376-430F-950E-4888F9AE1DE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main_je_006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81000" y="263550"/>
            <a:ext cx="800742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ko-KR" altLang="en-US" sz="2200" i="1" dirty="0">
                <a:solidFill>
                  <a:srgbClr val="0099FF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휴먼둥근헤드라인" pitchFamily="18" charset="-127"/>
                <a:ea typeface="휴먼둥근헤드라인" pitchFamily="18" charset="-127"/>
              </a:rPr>
              <a:t>제</a:t>
            </a:r>
            <a:r>
              <a:rPr lang="en-US" altLang="ko-KR" sz="3200" i="1" dirty="0">
                <a:solidFill>
                  <a:srgbClr val="0099FF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휴먼둥근헤드라인" pitchFamily="18" charset="-127"/>
                <a:ea typeface="휴먼둥근헤드라인" pitchFamily="18" charset="-127"/>
              </a:rPr>
              <a:t>3</a:t>
            </a:r>
            <a:r>
              <a:rPr lang="ko-KR" altLang="en-US" sz="2200" i="1" dirty="0">
                <a:solidFill>
                  <a:srgbClr val="0099FF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휴먼둥근헤드라인" pitchFamily="18" charset="-127"/>
                <a:ea typeface="휴먼둥근헤드라인" pitchFamily="18" charset="-127"/>
              </a:rPr>
              <a:t>회</a:t>
            </a:r>
            <a:r>
              <a:rPr lang="ko-KR" altLang="en-US" sz="3200" i="1" dirty="0">
                <a:solidFill>
                  <a:srgbClr val="0099FF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휴먼둥근헤드라인" pitchFamily="18" charset="-127"/>
                <a:ea typeface="휴먼둥근헤드라인" pitchFamily="18" charset="-127"/>
              </a:rPr>
              <a:t> </a:t>
            </a:r>
            <a:r>
              <a:rPr lang="en-US" altLang="ko-KR" sz="3200" i="1" dirty="0">
                <a:solidFill>
                  <a:srgbClr val="003399"/>
                </a:solidFill>
                <a:latin typeface="Arial Black" pitchFamily="34" charset="0"/>
              </a:rPr>
              <a:t>KSME-LG </a:t>
            </a:r>
            <a:endParaRPr lang="en-US" altLang="ko-KR" sz="3200" i="1" dirty="0">
              <a:solidFill>
                <a:schemeClr val="bg2"/>
              </a:solidFill>
              <a:latin typeface="Arial Black" pitchFamily="34" charset="0"/>
            </a:endParaRPr>
          </a:p>
          <a:p>
            <a:pPr>
              <a:defRPr/>
            </a:pPr>
            <a:r>
              <a:rPr lang="ko-KR" altLang="en-US" sz="2800" i="1" dirty="0" err="1">
                <a:solidFill>
                  <a:srgbClr val="0099FF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휴먼둥근헤드라인" pitchFamily="18" charset="-127"/>
                <a:ea typeface="휴먼둥근헤드라인" pitchFamily="18" charset="-127"/>
              </a:rPr>
              <a:t>퓨처</a:t>
            </a:r>
            <a:r>
              <a:rPr lang="ko-KR" altLang="en-US" sz="2800" i="1" dirty="0">
                <a:solidFill>
                  <a:srgbClr val="0099FF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휴먼둥근헤드라인" pitchFamily="18" charset="-127"/>
                <a:ea typeface="휴먼둥근헤드라인" pitchFamily="18" charset="-127"/>
              </a:rPr>
              <a:t> 홈 </a:t>
            </a:r>
            <a:r>
              <a:rPr lang="ko-KR" altLang="en-US" sz="2800" i="1" dirty="0" err="1">
                <a:solidFill>
                  <a:srgbClr val="0099FF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휴먼둥근헤드라인" pitchFamily="18" charset="-127"/>
                <a:ea typeface="휴먼둥근헤드라인" pitchFamily="18" charset="-127"/>
              </a:rPr>
              <a:t>테크</a:t>
            </a:r>
            <a:r>
              <a:rPr lang="ko-KR" altLang="en-US" sz="2800" i="1" dirty="0">
                <a:solidFill>
                  <a:srgbClr val="0099FF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휴먼둥근헤드라인" pitchFamily="18" charset="-127"/>
                <a:ea typeface="휴먼둥근헤드라인" pitchFamily="18" charset="-127"/>
              </a:rPr>
              <a:t> 챌린지</a:t>
            </a:r>
            <a:endParaRPr lang="en-US" altLang="ko-KR" sz="2800" i="1" dirty="0">
              <a:solidFill>
                <a:srgbClr val="0099FF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휴먼둥근헤드라인" pitchFamily="18" charset="-127"/>
              <a:ea typeface="휴먼둥근헤드라인" pitchFamily="18" charset="-127"/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331913" y="38608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o-KR" altLang="en-US" sz="2400" b="1" i="1">
                <a:solidFill>
                  <a:schemeClr val="bg2"/>
                </a:solidFill>
              </a:rPr>
              <a:t>팀명 기재 </a:t>
            </a:r>
            <a:endParaRPr lang="en-US" altLang="ko-KR" sz="2400" b="1" i="1">
              <a:solidFill>
                <a:schemeClr val="bg2"/>
              </a:solidFill>
            </a:endParaRPr>
          </a:p>
        </p:txBody>
      </p:sp>
      <p:sp>
        <p:nvSpPr>
          <p:cNvPr id="2053" name="직사각형 8"/>
          <p:cNvSpPr>
            <a:spLocks noChangeArrowheads="1"/>
          </p:cNvSpPr>
          <p:nvPr/>
        </p:nvSpPr>
        <p:spPr bwMode="auto">
          <a:xfrm>
            <a:off x="6213475" y="822325"/>
            <a:ext cx="2751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ko-KR" altLang="en-US" sz="2400" i="1">
                <a:solidFill>
                  <a:srgbClr val="FFFF00"/>
                </a:solidFill>
                <a:latin typeface="HY견고딕" pitchFamily="18" charset="-127"/>
                <a:ea typeface="HY견고딕" pitchFamily="18" charset="-127"/>
              </a:rPr>
              <a:t>발표 심사 제안서</a:t>
            </a:r>
            <a:endParaRPr lang="en-US" altLang="ko-KR" sz="2400" i="1">
              <a:solidFill>
                <a:srgbClr val="FFFF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2054" name="TextBox 9"/>
          <p:cNvSpPr txBox="1">
            <a:spLocks noChangeArrowheads="1"/>
          </p:cNvSpPr>
          <p:nvPr/>
        </p:nvSpPr>
        <p:spPr bwMode="auto">
          <a:xfrm>
            <a:off x="250825" y="1844675"/>
            <a:ext cx="5689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2400"/>
          </a:p>
        </p:txBody>
      </p:sp>
      <p:sp>
        <p:nvSpPr>
          <p:cNvPr id="2055" name="TextBox 10"/>
          <p:cNvSpPr txBox="1">
            <a:spLocks noChangeArrowheads="1"/>
          </p:cNvSpPr>
          <p:nvPr/>
        </p:nvSpPr>
        <p:spPr bwMode="auto">
          <a:xfrm>
            <a:off x="468313" y="1916113"/>
            <a:ext cx="55435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o-KR" altLang="en-US" sz="2800">
                <a:latin typeface="휴먼둥근헤드라인" pitchFamily="18" charset="-127"/>
                <a:ea typeface="휴먼둥근헤드라인" pitchFamily="18" charset="-127"/>
              </a:rPr>
              <a:t>아이디어 제목 기재</a:t>
            </a:r>
          </a:p>
        </p:txBody>
      </p:sp>
      <p:sp>
        <p:nvSpPr>
          <p:cNvPr id="2056" name="Text Box 4"/>
          <p:cNvSpPr txBox="1">
            <a:spLocks noChangeArrowheads="1"/>
          </p:cNvSpPr>
          <p:nvPr/>
        </p:nvSpPr>
        <p:spPr bwMode="auto">
          <a:xfrm>
            <a:off x="0" y="6056313"/>
            <a:ext cx="60848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ko-KR" altLang="en-US" sz="1600" b="1" i="1">
                <a:solidFill>
                  <a:schemeClr val="bg2"/>
                </a:solidFill>
              </a:rPr>
              <a:t> 주최 </a:t>
            </a:r>
            <a:r>
              <a:rPr lang="en-US" altLang="ko-KR" sz="1600" b="1" i="1">
                <a:solidFill>
                  <a:schemeClr val="bg2"/>
                </a:solidFill>
              </a:rPr>
              <a:t>: </a:t>
            </a:r>
            <a:r>
              <a:rPr lang="ko-KR" altLang="en-US" sz="1600" b="1" i="1">
                <a:solidFill>
                  <a:schemeClr val="bg2"/>
                </a:solidFill>
              </a:rPr>
              <a:t> </a:t>
            </a:r>
            <a:endParaRPr lang="en-US" altLang="ko-KR" sz="1600" b="1" i="1">
              <a:solidFill>
                <a:schemeClr val="bg2"/>
              </a:solidFill>
            </a:endParaRPr>
          </a:p>
        </p:txBody>
      </p:sp>
      <p:pic>
        <p:nvPicPr>
          <p:cNvPr id="2057" name="그림 13" descr="ksmelogo(korean)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6129338"/>
            <a:ext cx="1512887" cy="25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8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2400"/>
          </a:p>
        </p:txBody>
      </p:sp>
      <p:sp>
        <p:nvSpPr>
          <p:cNvPr id="2060" name="슬라이드 번호 개체 틀 19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DF286C2-C5F3-4178-9845-179DAE37F62E}" type="slidenum">
              <a:rPr lang="en-US" altLang="ko-KR" sz="1400" smtClean="0"/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400"/>
          </a:p>
        </p:txBody>
      </p:sp>
      <p:pic>
        <p:nvPicPr>
          <p:cNvPr id="13" name="그림 12"/>
          <p:cNvPicPr/>
          <p:nvPr/>
        </p:nvPicPr>
        <p:blipFill>
          <a:blip r:embed="rId5"/>
          <a:stretch>
            <a:fillRect/>
          </a:stretch>
        </p:blipFill>
        <p:spPr>
          <a:xfrm>
            <a:off x="2647155" y="6049010"/>
            <a:ext cx="1222375" cy="39878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 descr="sub_p_000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모서리가 둥근 직사각형 8"/>
          <p:cNvSpPr/>
          <p:nvPr/>
        </p:nvSpPr>
        <p:spPr>
          <a:xfrm>
            <a:off x="179388" y="981075"/>
            <a:ext cx="2520950" cy="431800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000" b="1" dirty="0">
                <a:solidFill>
                  <a:srgbClr val="003399"/>
                </a:solidFill>
                <a:latin typeface="HY헤드라인M" pitchFamily="18" charset="-127"/>
                <a:ea typeface="HY헤드라인M" pitchFamily="18" charset="-127"/>
              </a:rPr>
              <a:t>기본 제출 정보</a:t>
            </a:r>
          </a:p>
        </p:txBody>
      </p:sp>
      <p:graphicFrame>
        <p:nvGraphicFramePr>
          <p:cNvPr id="13" name="표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3535946"/>
              </p:ext>
            </p:extLst>
          </p:nvPr>
        </p:nvGraphicFramePr>
        <p:xfrm>
          <a:off x="179388" y="3714750"/>
          <a:ext cx="8712201" cy="2298702"/>
        </p:xfrm>
        <a:graphic>
          <a:graphicData uri="http://schemas.openxmlformats.org/drawingml/2006/table">
            <a:tbl>
              <a:tblPr/>
              <a:tblGrid>
                <a:gridCol w="7200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0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15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705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838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 dirty="0">
                          <a:solidFill>
                            <a:srgbClr val="000000"/>
                          </a:solidFill>
                          <a:latin typeface="휴먼고딕"/>
                        </a:rPr>
                        <a:t>NO</a:t>
                      </a:r>
                      <a:endParaRPr lang="en-US" sz="12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17905" marR="17905" marT="17903" marB="17903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a typeface="휴먼고딕"/>
                        </a:rPr>
                        <a:t>성명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17905" marR="17905" marT="17903" marB="179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a typeface="휴먼고딕"/>
                        </a:rPr>
                        <a:t>소속 </a:t>
                      </a: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latin typeface="휴먼고딕"/>
                        </a:rPr>
                        <a:t>/ </a:t>
                      </a: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a typeface="휴먼고딕"/>
                        </a:rPr>
                        <a:t>직위</a:t>
                      </a: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latin typeface="휴먼고딕"/>
                        </a:rPr>
                        <a:t>(</a:t>
                      </a: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a typeface="휴먼고딕"/>
                        </a:rPr>
                        <a:t>학년</a:t>
                      </a: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latin typeface="휴먼고딕"/>
                        </a:rPr>
                        <a:t>)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17905" marR="17905" marT="17903" marB="179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>
                          <a:solidFill>
                            <a:srgbClr val="000000"/>
                          </a:solidFill>
                          <a:latin typeface="휴먼고딕"/>
                        </a:rPr>
                        <a:t>E-MAIL</a:t>
                      </a:r>
                      <a:endParaRPr lang="en-US" sz="1200" kern="0" spc="0">
                        <a:solidFill>
                          <a:srgbClr val="000000"/>
                        </a:solidFill>
                      </a:endParaRPr>
                    </a:p>
                  </a:txBody>
                  <a:tcPr marL="17905" marR="17905" marT="17903" marB="179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6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38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latin typeface="휴먼고딕"/>
                        </a:rPr>
                        <a:t>1</a:t>
                      </a:r>
                      <a:endParaRPr lang="en-US" sz="1200" kern="0" spc="0">
                        <a:solidFill>
                          <a:srgbClr val="000000"/>
                        </a:solidFill>
                      </a:endParaRPr>
                    </a:p>
                  </a:txBody>
                  <a:tcPr marL="17905" marR="17905" marT="17903" marB="17903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FF"/>
                          </a:solidFill>
                          <a:ea typeface="휴먼고딕"/>
                        </a:rPr>
                        <a:t>홍길동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17905" marR="17905" marT="17903" marB="179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FF"/>
                          </a:solidFill>
                          <a:ea typeface="휴먼고딕"/>
                        </a:rPr>
                        <a:t>○○대학교 ○○○학과 </a:t>
                      </a:r>
                      <a:r>
                        <a:rPr lang="en-US" altLang="ko-KR" sz="1200" kern="0" spc="0" dirty="0">
                          <a:solidFill>
                            <a:srgbClr val="0000FF"/>
                          </a:solidFill>
                          <a:latin typeface="휴먼고딕"/>
                        </a:rPr>
                        <a:t>/ 3</a:t>
                      </a:r>
                      <a:r>
                        <a:rPr lang="ko-KR" altLang="en-US" sz="1200" kern="0" spc="0" dirty="0">
                          <a:solidFill>
                            <a:srgbClr val="0000FF"/>
                          </a:solidFill>
                          <a:ea typeface="휴먼고딕"/>
                        </a:rPr>
                        <a:t>학년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17905" marR="17905" marT="17903" marB="179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FF"/>
                          </a:solidFill>
                          <a:latin typeface="휴먼고딕"/>
                        </a:rPr>
                        <a:t>ksme@ksme.or.kr</a:t>
                      </a:r>
                      <a:endParaRPr lang="en-US" sz="1200" kern="0" spc="0">
                        <a:solidFill>
                          <a:srgbClr val="000000"/>
                        </a:solidFill>
                      </a:endParaRPr>
                    </a:p>
                  </a:txBody>
                  <a:tcPr marL="17905" marR="17905" marT="17903" marB="179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38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latin typeface="휴먼고딕"/>
                        </a:rPr>
                        <a:t>2</a:t>
                      </a:r>
                      <a:endParaRPr lang="en-US" sz="1200" kern="0" spc="0">
                        <a:solidFill>
                          <a:srgbClr val="000000"/>
                        </a:solidFill>
                      </a:endParaRPr>
                    </a:p>
                  </a:txBody>
                  <a:tcPr marL="17905" marR="17905" marT="17903" marB="17903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FF"/>
                          </a:solidFill>
                          <a:ea typeface="휴먼고딕"/>
                        </a:rPr>
                        <a:t>김길동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17905" marR="17905" marT="17903" marB="179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0" spc="0" dirty="0">
                          <a:solidFill>
                            <a:srgbClr val="0000FF"/>
                          </a:solidFill>
                          <a:latin typeface="휴먼고딕"/>
                        </a:rPr>
                        <a:t>LG</a:t>
                      </a:r>
                      <a:r>
                        <a:rPr lang="ko-KR" altLang="en-US" sz="1200" kern="0" spc="0" dirty="0">
                          <a:solidFill>
                            <a:srgbClr val="0000FF"/>
                          </a:solidFill>
                          <a:latin typeface="휴먼고딕"/>
                        </a:rPr>
                        <a:t>전자 연구소</a:t>
                      </a:r>
                      <a:r>
                        <a:rPr lang="ko-KR" altLang="en-US" sz="1200" kern="0" spc="0" dirty="0">
                          <a:solidFill>
                            <a:srgbClr val="0000FF"/>
                          </a:solidFill>
                          <a:latin typeface="휴먼고딕"/>
                          <a:ea typeface="휴먼고딕"/>
                        </a:rPr>
                        <a:t> </a:t>
                      </a:r>
                      <a:r>
                        <a:rPr lang="en-US" altLang="ko-KR" sz="1200" kern="0" spc="0" dirty="0">
                          <a:solidFill>
                            <a:srgbClr val="0000FF"/>
                          </a:solidFill>
                          <a:latin typeface="휴먼고딕"/>
                        </a:rPr>
                        <a:t>/ </a:t>
                      </a:r>
                      <a:r>
                        <a:rPr lang="ko-KR" altLang="en-US" sz="1200" kern="0" spc="0" dirty="0">
                          <a:solidFill>
                            <a:srgbClr val="0000FF"/>
                          </a:solidFill>
                          <a:latin typeface="휴먼고딕"/>
                          <a:ea typeface="휴먼고딕"/>
                        </a:rPr>
                        <a:t>연구원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latin typeface="휴먼고딕"/>
                      </a:endParaRPr>
                    </a:p>
                  </a:txBody>
                  <a:tcPr marL="17905" marR="17905" marT="17903" marB="179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FF"/>
                          </a:solidFill>
                          <a:latin typeface="휴먼고딕"/>
                        </a:rPr>
                        <a:t>XXX@XXX.co.kr</a:t>
                      </a:r>
                      <a:endParaRPr lang="en-US" sz="1200" kern="0" spc="0" dirty="0">
                        <a:solidFill>
                          <a:srgbClr val="000000"/>
                        </a:solidFill>
                        <a:latin typeface="휴먼고딕"/>
                      </a:endParaRPr>
                    </a:p>
                  </a:txBody>
                  <a:tcPr marL="17905" marR="17905" marT="17903" marB="179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38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latin typeface="휴먼고딕"/>
                        </a:rPr>
                        <a:t>3</a:t>
                      </a:r>
                      <a:endParaRPr lang="en-US" sz="1200" kern="0" spc="0">
                        <a:solidFill>
                          <a:srgbClr val="000000"/>
                        </a:solidFill>
                      </a:endParaRPr>
                    </a:p>
                  </a:txBody>
                  <a:tcPr marL="17905" marR="17905" marT="17903" marB="17903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>
                        <a:solidFill>
                          <a:srgbClr val="000000"/>
                        </a:solidFill>
                      </a:endParaRPr>
                    </a:p>
                  </a:txBody>
                  <a:tcPr marL="17905" marR="17905" marT="17903" marB="179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17905" marR="17905" marT="17903" marB="179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17905" marR="17905" marT="17903" marB="179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838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latin typeface="휴먼고딕"/>
                        </a:rPr>
                        <a:t>4</a:t>
                      </a:r>
                      <a:endParaRPr lang="en-US" sz="1200" kern="0" spc="0">
                        <a:solidFill>
                          <a:srgbClr val="000000"/>
                        </a:solidFill>
                      </a:endParaRPr>
                    </a:p>
                  </a:txBody>
                  <a:tcPr marL="17905" marR="17905" marT="17903" marB="17903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>
                        <a:solidFill>
                          <a:srgbClr val="000000"/>
                        </a:solidFill>
                      </a:endParaRPr>
                    </a:p>
                  </a:txBody>
                  <a:tcPr marL="17905" marR="17905" marT="17903" marB="179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17905" marR="17905" marT="17903" marB="179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>
                        <a:solidFill>
                          <a:srgbClr val="000000"/>
                        </a:solidFill>
                      </a:endParaRPr>
                    </a:p>
                  </a:txBody>
                  <a:tcPr marL="17905" marR="17905" marT="17903" marB="179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838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latin typeface="휴먼고딕"/>
                        </a:rPr>
                        <a:t>5</a:t>
                      </a:r>
                      <a:endParaRPr lang="en-US" sz="1200" kern="0" spc="0">
                        <a:solidFill>
                          <a:srgbClr val="000000"/>
                        </a:solidFill>
                      </a:endParaRPr>
                    </a:p>
                  </a:txBody>
                  <a:tcPr marL="17905" marR="17905" marT="17903" marB="17903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>
                        <a:solidFill>
                          <a:srgbClr val="000000"/>
                        </a:solidFill>
                      </a:endParaRPr>
                    </a:p>
                  </a:txBody>
                  <a:tcPr marL="17905" marR="17905" marT="17903" marB="179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17905" marR="17905" marT="17903" marB="179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17905" marR="17905" marT="17903" marB="179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38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latin typeface="휴먼고딕"/>
                        </a:rPr>
                        <a:t>6</a:t>
                      </a:r>
                      <a:endParaRPr lang="en-US" sz="12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17905" marR="17905" marT="17903" marB="17903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17905" marR="17905" marT="17903" marB="179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17905" marR="17905" marT="17903" marB="179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17905" marR="17905" marT="17903" marB="17903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3713527"/>
              </p:ext>
            </p:extLst>
          </p:nvPr>
        </p:nvGraphicFramePr>
        <p:xfrm>
          <a:off x="179388" y="1557338"/>
          <a:ext cx="8712200" cy="1649413"/>
        </p:xfrm>
        <a:graphic>
          <a:graphicData uri="http://schemas.openxmlformats.org/drawingml/2006/table">
            <a:tbl>
              <a:tblPr/>
              <a:tblGrid>
                <a:gridCol w="10837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67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67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06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02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20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0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80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3213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 err="1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참가팀명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4713" marR="14713" marT="14717" marB="14717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4713" marR="14713" marT="14717" marB="1471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4714" marR="14714" marT="14714" marB="1471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참가 주제</a:t>
                      </a:r>
                    </a:p>
                  </a:txBody>
                  <a:tcPr marL="14713" marR="14713" marT="14717" marB="1471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4713" marR="14713" marT="14717" marB="1471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4714" marR="14714" marT="14714" marB="1471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14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아이디어 제목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4713" marR="14713" marT="14717" marB="14717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4713" marR="14713" marT="14717" marB="1471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104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대표자 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신청인</a:t>
                      </a: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4713" marR="14713" marT="14717" marB="14717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성명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4713" marR="14713" marT="14717" marB="1471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소속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4713" marR="14713" marT="14717" marB="1471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연락처 </a:t>
                      </a: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휴대폰</a:t>
                      </a: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4713" marR="14713" marT="14717" marB="1471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E-mail</a:t>
                      </a:r>
                      <a:endParaRPr lang="en-US" sz="1200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4713" marR="14713" marT="14717" marB="1471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주소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4713" marR="14713" marT="14717" marB="1471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02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홍길동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4713" marR="14713" marT="14717" marB="1471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○○대학교 ○○○학과 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4713" marR="14713" marT="14717" marB="1471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010-xxx-xxxx</a:t>
                      </a:r>
                      <a:endParaRPr lang="en-US" sz="1200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4713" marR="14713" marT="14717" marB="1471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ksme@ksme.or.kr</a:t>
                      </a:r>
                      <a:endParaRPr lang="en-US" sz="1200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4713" marR="14713" marT="14717" marB="1471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서울시 강남구 </a:t>
                      </a:r>
                      <a:r>
                        <a:rPr lang="ko-KR" altLang="en-US" sz="1200" kern="0" spc="0" dirty="0" err="1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테헤란로</a:t>
                      </a:r>
                      <a:r>
                        <a:rPr lang="ko-KR" altLang="en-US" sz="1200" kern="0" spc="0" dirty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1200" kern="0" spc="0" dirty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7</a:t>
                      </a:r>
                      <a:r>
                        <a:rPr lang="ko-KR" altLang="en-US" sz="1200" kern="0" spc="0" dirty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길 </a:t>
                      </a:r>
                      <a:r>
                        <a:rPr lang="en-US" altLang="ko-KR" sz="1200" kern="0" spc="0" dirty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22 </a:t>
                      </a:r>
                      <a:r>
                        <a:rPr lang="ko-KR" altLang="en-US" sz="1200" kern="0" spc="0" dirty="0">
                          <a:solidFill>
                            <a:srgbClr val="0000FF"/>
                          </a:solidFill>
                          <a:latin typeface="+mn-ea"/>
                          <a:ea typeface="+mn-ea"/>
                        </a:rPr>
                        <a:t>한국과학기술회관 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14713" marR="14713" marT="14717" marB="1471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150" name="직사각형 14"/>
          <p:cNvSpPr>
            <a:spLocks noChangeArrowheads="1"/>
          </p:cNvSpPr>
          <p:nvPr/>
        </p:nvSpPr>
        <p:spPr bwMode="auto">
          <a:xfrm>
            <a:off x="179388" y="3284538"/>
            <a:ext cx="16462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ko-KR" altLang="en-US" sz="1800">
                <a:latin typeface="HY견고딕" pitchFamily="18" charset="-127"/>
                <a:ea typeface="HY견고딕" pitchFamily="18" charset="-127"/>
              </a:rPr>
              <a:t>팀원 인적사항</a:t>
            </a:r>
          </a:p>
        </p:txBody>
      </p:sp>
      <p:sp>
        <p:nvSpPr>
          <p:cNvPr id="3151" name="직사각형 15"/>
          <p:cNvSpPr>
            <a:spLocks noChangeArrowheads="1"/>
          </p:cNvSpPr>
          <p:nvPr/>
        </p:nvSpPr>
        <p:spPr bwMode="auto">
          <a:xfrm>
            <a:off x="163513" y="6032500"/>
            <a:ext cx="313419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dirty="0">
                <a:solidFill>
                  <a:srgbClr val="FF0000"/>
                </a:solidFill>
              </a:rPr>
              <a:t>* </a:t>
            </a:r>
            <a:r>
              <a:rPr lang="ko-KR" altLang="en-US" sz="1200" dirty="0">
                <a:solidFill>
                  <a:srgbClr val="FF0000"/>
                </a:solidFill>
              </a:rPr>
              <a:t>팀원 인적사항에 대표자를 포함하여 기재</a:t>
            </a:r>
          </a:p>
        </p:txBody>
      </p:sp>
      <p:sp>
        <p:nvSpPr>
          <p:cNvPr id="3152" name="슬라이드 번호 개체 틀 1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E472C8E-04F7-43DA-92D6-577107FBB95E}" type="slidenum">
              <a:rPr lang="en-US" altLang="ko-KR" sz="1400" smtClean="0"/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ko-KR" sz="1400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07504" y="87015"/>
            <a:ext cx="8991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ko-KR" altLang="en-US" i="1" dirty="0">
                <a:solidFill>
                  <a:schemeClr val="bg1">
                    <a:lumMod val="85000"/>
                  </a:schemeClr>
                </a:solidFill>
                <a:latin typeface="휴먼둥근헤드라인" pitchFamily="18" charset="-127"/>
                <a:ea typeface="휴먼둥근헤드라인" pitchFamily="18" charset="-127"/>
              </a:rPr>
              <a:t>제</a:t>
            </a:r>
            <a:r>
              <a:rPr lang="en-US" altLang="ko-KR" i="1" dirty="0">
                <a:solidFill>
                  <a:schemeClr val="bg1">
                    <a:lumMod val="85000"/>
                  </a:schemeClr>
                </a:solidFill>
                <a:latin typeface="휴먼둥근헤드라인" pitchFamily="18" charset="-127"/>
                <a:ea typeface="휴먼둥근헤드라인" pitchFamily="18" charset="-127"/>
              </a:rPr>
              <a:t>3</a:t>
            </a:r>
            <a:r>
              <a:rPr lang="ko-KR" altLang="en-US" i="1" dirty="0">
                <a:solidFill>
                  <a:schemeClr val="bg1">
                    <a:lumMod val="85000"/>
                  </a:schemeClr>
                </a:solidFill>
                <a:latin typeface="휴먼둥근헤드라인" pitchFamily="18" charset="-127"/>
                <a:ea typeface="휴먼둥근헤드라인" pitchFamily="18" charset="-127"/>
              </a:rPr>
              <a:t>회 </a:t>
            </a:r>
            <a:r>
              <a:rPr lang="en-US" altLang="ko-KR" sz="3200" i="1" dirty="0">
                <a:solidFill>
                  <a:schemeClr val="bg1">
                    <a:lumMod val="85000"/>
                  </a:schemeClr>
                </a:solidFill>
                <a:latin typeface="Arial Black" pitchFamily="34" charset="0"/>
              </a:rPr>
              <a:t>KSME-LG</a:t>
            </a:r>
            <a:r>
              <a:rPr lang="en-US" altLang="ko-KR" sz="2800" i="1" dirty="0">
                <a:solidFill>
                  <a:schemeClr val="bg1">
                    <a:lumMod val="85000"/>
                  </a:schemeClr>
                </a:solidFill>
                <a:latin typeface="Arial Black" pitchFamily="34" charset="0"/>
              </a:rPr>
              <a:t> </a:t>
            </a:r>
            <a:r>
              <a:rPr lang="ko-KR" altLang="en-US" i="1" dirty="0" err="1">
                <a:solidFill>
                  <a:schemeClr val="bg1">
                    <a:lumMod val="85000"/>
                  </a:schemeClr>
                </a:solidFill>
                <a:latin typeface="휴먼둥근헤드라인" pitchFamily="18" charset="-127"/>
                <a:ea typeface="휴먼둥근헤드라인" pitchFamily="18" charset="-127"/>
              </a:rPr>
              <a:t>퓨처</a:t>
            </a:r>
            <a:r>
              <a:rPr lang="ko-KR" altLang="en-US" i="1" dirty="0">
                <a:solidFill>
                  <a:schemeClr val="bg1">
                    <a:lumMod val="85000"/>
                  </a:schemeClr>
                </a:solidFill>
                <a:latin typeface="휴먼둥근헤드라인" pitchFamily="18" charset="-127"/>
                <a:ea typeface="휴먼둥근헤드라인" pitchFamily="18" charset="-127"/>
              </a:rPr>
              <a:t> 홈 </a:t>
            </a:r>
            <a:r>
              <a:rPr lang="ko-KR" altLang="en-US" i="1" dirty="0" err="1">
                <a:solidFill>
                  <a:schemeClr val="bg1">
                    <a:lumMod val="85000"/>
                  </a:schemeClr>
                </a:solidFill>
                <a:latin typeface="휴먼둥근헤드라인" pitchFamily="18" charset="-127"/>
                <a:ea typeface="휴먼둥근헤드라인" pitchFamily="18" charset="-127"/>
              </a:rPr>
              <a:t>테크</a:t>
            </a:r>
            <a:r>
              <a:rPr lang="ko-KR" altLang="en-US" i="1" dirty="0">
                <a:solidFill>
                  <a:schemeClr val="bg1">
                    <a:lumMod val="85000"/>
                  </a:schemeClr>
                </a:solidFill>
                <a:latin typeface="휴먼둥근헤드라인" pitchFamily="18" charset="-127"/>
                <a:ea typeface="휴먼둥근헤드라인" pitchFamily="18" charset="-127"/>
              </a:rPr>
              <a:t> 챌린지</a:t>
            </a:r>
            <a:endParaRPr lang="en-US" altLang="ko-KR" i="1" dirty="0">
              <a:solidFill>
                <a:schemeClr val="bg1">
                  <a:lumMod val="85000"/>
                </a:schemeClr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휴먼둥근헤드라인" pitchFamily="18" charset="-127"/>
              <a:ea typeface="휴먼둥근헤드라인" pitchFamily="18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9" descr="sub_p_000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모서리가 둥근 직사각형 9"/>
          <p:cNvSpPr/>
          <p:nvPr/>
        </p:nvSpPr>
        <p:spPr>
          <a:xfrm>
            <a:off x="179388" y="981075"/>
            <a:ext cx="8785225" cy="431800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ko-KR" sz="2000" b="1" dirty="0">
                <a:solidFill>
                  <a:srgbClr val="003399"/>
                </a:solidFill>
                <a:latin typeface="HY헤드라인M" pitchFamily="18" charset="-127"/>
                <a:ea typeface="HY헤드라인M" pitchFamily="18" charset="-127"/>
              </a:rPr>
              <a:t>1. </a:t>
            </a:r>
            <a:r>
              <a:rPr lang="ko-KR" altLang="en-US" sz="2000" b="1" dirty="0">
                <a:solidFill>
                  <a:srgbClr val="003399"/>
                </a:solidFill>
                <a:latin typeface="HY헤드라인M" pitchFamily="18" charset="-127"/>
                <a:ea typeface="HY헤드라인M" pitchFamily="18" charset="-127"/>
              </a:rPr>
              <a:t>아이디어의 정의 </a:t>
            </a:r>
          </a:p>
        </p:txBody>
      </p:sp>
      <p:sp>
        <p:nvSpPr>
          <p:cNvPr id="4100" name="슬라이드 번호 개체 틀 1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88C2777-4B97-424C-9A07-04ECD6AE1716}" type="slidenum">
              <a:rPr lang="en-US" altLang="ko-KR" sz="1400" smtClean="0"/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ko-KR" sz="1400"/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179388" y="1557338"/>
            <a:ext cx="8785225" cy="317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ko-KR" altLang="en-US" sz="2000" b="1" i="1">
                <a:solidFill>
                  <a:schemeClr val="bg2"/>
                </a:solidFill>
              </a:rPr>
              <a:t> </a:t>
            </a:r>
            <a:r>
              <a:rPr lang="en-US" altLang="ko-KR" sz="2000" b="1" i="1">
                <a:solidFill>
                  <a:schemeClr val="bg2"/>
                </a:solidFill>
              </a:rPr>
              <a:t>(제안한 아이디어를 명확하게 정의)</a:t>
            </a:r>
            <a:endParaRPr lang="en-US" altLang="ko-KR" sz="2400" b="1" i="1">
              <a:solidFill>
                <a:schemeClr val="bg2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ko-KR" sz="2400" b="1" i="1">
              <a:solidFill>
                <a:schemeClr val="bg2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ko-KR" sz="2400" b="1" i="1">
              <a:solidFill>
                <a:schemeClr val="bg2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ko-KR" sz="2400" b="1" i="1">
              <a:solidFill>
                <a:schemeClr val="bg2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ko-KR" sz="2400" b="1" i="1">
              <a:solidFill>
                <a:schemeClr val="bg2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ko-KR" sz="2400" b="1" i="1">
              <a:solidFill>
                <a:schemeClr val="bg2"/>
              </a:solidFill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07504" y="87015"/>
            <a:ext cx="8991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ko-KR" altLang="en-US" i="1" dirty="0">
                <a:solidFill>
                  <a:schemeClr val="bg1">
                    <a:lumMod val="85000"/>
                  </a:schemeClr>
                </a:solidFill>
                <a:latin typeface="휴먼둥근헤드라인" pitchFamily="18" charset="-127"/>
                <a:ea typeface="휴먼둥근헤드라인" pitchFamily="18" charset="-127"/>
              </a:rPr>
              <a:t>제</a:t>
            </a:r>
            <a:r>
              <a:rPr lang="en-US" altLang="ko-KR" i="1" dirty="0">
                <a:solidFill>
                  <a:schemeClr val="bg1">
                    <a:lumMod val="85000"/>
                  </a:schemeClr>
                </a:solidFill>
                <a:latin typeface="휴먼둥근헤드라인" pitchFamily="18" charset="-127"/>
                <a:ea typeface="휴먼둥근헤드라인" pitchFamily="18" charset="-127"/>
              </a:rPr>
              <a:t>3</a:t>
            </a:r>
            <a:r>
              <a:rPr lang="ko-KR" altLang="en-US" i="1" dirty="0">
                <a:solidFill>
                  <a:schemeClr val="bg1">
                    <a:lumMod val="85000"/>
                  </a:schemeClr>
                </a:solidFill>
                <a:latin typeface="휴먼둥근헤드라인" pitchFamily="18" charset="-127"/>
                <a:ea typeface="휴먼둥근헤드라인" pitchFamily="18" charset="-127"/>
              </a:rPr>
              <a:t>회 </a:t>
            </a:r>
            <a:r>
              <a:rPr lang="en-US" altLang="ko-KR" sz="3200" i="1" dirty="0">
                <a:solidFill>
                  <a:schemeClr val="bg1">
                    <a:lumMod val="85000"/>
                  </a:schemeClr>
                </a:solidFill>
                <a:latin typeface="Arial Black" pitchFamily="34" charset="0"/>
              </a:rPr>
              <a:t>KSME-LG</a:t>
            </a:r>
            <a:r>
              <a:rPr lang="en-US" altLang="ko-KR" sz="2800" i="1" dirty="0">
                <a:solidFill>
                  <a:schemeClr val="bg1">
                    <a:lumMod val="85000"/>
                  </a:schemeClr>
                </a:solidFill>
                <a:latin typeface="Arial Black" pitchFamily="34" charset="0"/>
              </a:rPr>
              <a:t> </a:t>
            </a:r>
            <a:r>
              <a:rPr lang="ko-KR" altLang="en-US" i="1" dirty="0" err="1">
                <a:solidFill>
                  <a:schemeClr val="bg1">
                    <a:lumMod val="85000"/>
                  </a:schemeClr>
                </a:solidFill>
                <a:latin typeface="휴먼둥근헤드라인" pitchFamily="18" charset="-127"/>
                <a:ea typeface="휴먼둥근헤드라인" pitchFamily="18" charset="-127"/>
              </a:rPr>
              <a:t>퓨처</a:t>
            </a:r>
            <a:r>
              <a:rPr lang="ko-KR" altLang="en-US" i="1" dirty="0">
                <a:solidFill>
                  <a:schemeClr val="bg1">
                    <a:lumMod val="85000"/>
                  </a:schemeClr>
                </a:solidFill>
                <a:latin typeface="휴먼둥근헤드라인" pitchFamily="18" charset="-127"/>
                <a:ea typeface="휴먼둥근헤드라인" pitchFamily="18" charset="-127"/>
              </a:rPr>
              <a:t> 홈 </a:t>
            </a:r>
            <a:r>
              <a:rPr lang="ko-KR" altLang="en-US" i="1" dirty="0" err="1">
                <a:solidFill>
                  <a:schemeClr val="bg1">
                    <a:lumMod val="85000"/>
                  </a:schemeClr>
                </a:solidFill>
                <a:latin typeface="휴먼둥근헤드라인" pitchFamily="18" charset="-127"/>
                <a:ea typeface="휴먼둥근헤드라인" pitchFamily="18" charset="-127"/>
              </a:rPr>
              <a:t>테크</a:t>
            </a:r>
            <a:r>
              <a:rPr lang="ko-KR" altLang="en-US" i="1" dirty="0">
                <a:solidFill>
                  <a:schemeClr val="bg1">
                    <a:lumMod val="85000"/>
                  </a:schemeClr>
                </a:solidFill>
                <a:latin typeface="휴먼둥근헤드라인" pitchFamily="18" charset="-127"/>
                <a:ea typeface="휴먼둥근헤드라인" pitchFamily="18" charset="-127"/>
              </a:rPr>
              <a:t> 챌린지</a:t>
            </a:r>
            <a:endParaRPr lang="en-US" altLang="ko-KR" i="1" dirty="0">
              <a:solidFill>
                <a:schemeClr val="bg1">
                  <a:lumMod val="85000"/>
                </a:schemeClr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휴먼둥근헤드라인" pitchFamily="18" charset="-127"/>
              <a:ea typeface="휴먼둥근헤드라인" pitchFamily="18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9" descr="sub_p_000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모서리가 둥근 직사각형 9"/>
          <p:cNvSpPr/>
          <p:nvPr/>
        </p:nvSpPr>
        <p:spPr>
          <a:xfrm>
            <a:off x="179388" y="981075"/>
            <a:ext cx="8785225" cy="431800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ko-KR" sz="2000" b="1" dirty="0">
                <a:solidFill>
                  <a:srgbClr val="003399"/>
                </a:solidFill>
                <a:latin typeface="HY헤드라인M" pitchFamily="18" charset="-127"/>
                <a:ea typeface="HY헤드라인M" pitchFamily="18" charset="-127"/>
              </a:rPr>
              <a:t>2. </a:t>
            </a:r>
            <a:r>
              <a:rPr lang="ko-KR" altLang="en-US" sz="2000" b="1" dirty="0">
                <a:solidFill>
                  <a:srgbClr val="003399"/>
                </a:solidFill>
                <a:latin typeface="HY헤드라인M" pitchFamily="18" charset="-127"/>
                <a:ea typeface="HY헤드라인M" pitchFamily="18" charset="-127"/>
              </a:rPr>
              <a:t>아이디어의 목적 및 필요성 </a:t>
            </a:r>
          </a:p>
        </p:txBody>
      </p:sp>
      <p:sp>
        <p:nvSpPr>
          <p:cNvPr id="5124" name="슬라이드 번호 개체 틀 1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145108D-CCD1-4884-A81F-A989CFDB4CB7}" type="slidenum">
              <a:rPr lang="en-US" altLang="ko-KR" sz="1400" smtClean="0"/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ko-KR" sz="1400"/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179388" y="1557338"/>
            <a:ext cx="8785225" cy="317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ko-KR" altLang="en-US" sz="2000" b="1" i="1">
                <a:solidFill>
                  <a:schemeClr val="bg2"/>
                </a:solidFill>
              </a:rPr>
              <a:t> </a:t>
            </a:r>
            <a:r>
              <a:rPr lang="en-US" altLang="ko-KR" sz="2000" b="1" i="1">
                <a:solidFill>
                  <a:schemeClr val="bg2"/>
                </a:solidFill>
              </a:rPr>
              <a:t>(</a:t>
            </a:r>
            <a:r>
              <a:rPr lang="ko-KR" altLang="en-US" sz="2000" b="1" i="1">
                <a:solidFill>
                  <a:schemeClr val="bg2"/>
                </a:solidFill>
              </a:rPr>
              <a:t>제안한 아이디어의 목적과 필요성을 기술</a:t>
            </a:r>
            <a:r>
              <a:rPr lang="en-US" altLang="ko-KR" sz="2000" b="1" i="1">
                <a:solidFill>
                  <a:schemeClr val="bg2"/>
                </a:solidFill>
              </a:rPr>
              <a:t>)</a:t>
            </a:r>
            <a:endParaRPr lang="en-US" altLang="ko-KR" sz="2400" b="1" i="1">
              <a:solidFill>
                <a:schemeClr val="bg2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ko-KR" sz="2400" b="1" i="1">
              <a:solidFill>
                <a:schemeClr val="bg2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ko-KR" sz="2400" b="1" i="1">
              <a:solidFill>
                <a:schemeClr val="bg2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ko-KR" sz="2400" b="1" i="1">
              <a:solidFill>
                <a:schemeClr val="bg2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ko-KR" sz="2400" b="1" i="1">
              <a:solidFill>
                <a:schemeClr val="bg2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ko-KR" sz="2400" b="1" i="1">
              <a:solidFill>
                <a:schemeClr val="bg2"/>
              </a:solidFill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07504" y="87015"/>
            <a:ext cx="8991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ko-KR" altLang="en-US" i="1" dirty="0">
                <a:solidFill>
                  <a:schemeClr val="bg1">
                    <a:lumMod val="85000"/>
                  </a:schemeClr>
                </a:solidFill>
                <a:latin typeface="휴먼둥근헤드라인" pitchFamily="18" charset="-127"/>
                <a:ea typeface="휴먼둥근헤드라인" pitchFamily="18" charset="-127"/>
              </a:rPr>
              <a:t>제</a:t>
            </a:r>
            <a:r>
              <a:rPr lang="en-US" altLang="ko-KR" i="1" dirty="0">
                <a:solidFill>
                  <a:schemeClr val="bg1">
                    <a:lumMod val="85000"/>
                  </a:schemeClr>
                </a:solidFill>
                <a:latin typeface="휴먼둥근헤드라인" pitchFamily="18" charset="-127"/>
                <a:ea typeface="휴먼둥근헤드라인" pitchFamily="18" charset="-127"/>
              </a:rPr>
              <a:t>3</a:t>
            </a:r>
            <a:r>
              <a:rPr lang="ko-KR" altLang="en-US" i="1" dirty="0">
                <a:solidFill>
                  <a:schemeClr val="bg1">
                    <a:lumMod val="85000"/>
                  </a:schemeClr>
                </a:solidFill>
                <a:latin typeface="휴먼둥근헤드라인" pitchFamily="18" charset="-127"/>
                <a:ea typeface="휴먼둥근헤드라인" pitchFamily="18" charset="-127"/>
              </a:rPr>
              <a:t>회 </a:t>
            </a:r>
            <a:r>
              <a:rPr lang="en-US" altLang="ko-KR" sz="3200" i="1" dirty="0">
                <a:solidFill>
                  <a:schemeClr val="bg1">
                    <a:lumMod val="85000"/>
                  </a:schemeClr>
                </a:solidFill>
                <a:latin typeface="Arial Black" pitchFamily="34" charset="0"/>
              </a:rPr>
              <a:t>KSME-LG</a:t>
            </a:r>
            <a:r>
              <a:rPr lang="en-US" altLang="ko-KR" sz="2800" i="1" dirty="0">
                <a:solidFill>
                  <a:schemeClr val="bg1">
                    <a:lumMod val="85000"/>
                  </a:schemeClr>
                </a:solidFill>
                <a:latin typeface="Arial Black" pitchFamily="34" charset="0"/>
              </a:rPr>
              <a:t> </a:t>
            </a:r>
            <a:r>
              <a:rPr lang="ko-KR" altLang="en-US" i="1" dirty="0" err="1">
                <a:solidFill>
                  <a:schemeClr val="bg1">
                    <a:lumMod val="85000"/>
                  </a:schemeClr>
                </a:solidFill>
                <a:latin typeface="휴먼둥근헤드라인" pitchFamily="18" charset="-127"/>
                <a:ea typeface="휴먼둥근헤드라인" pitchFamily="18" charset="-127"/>
              </a:rPr>
              <a:t>퓨처</a:t>
            </a:r>
            <a:r>
              <a:rPr lang="ko-KR" altLang="en-US" i="1" dirty="0">
                <a:solidFill>
                  <a:schemeClr val="bg1">
                    <a:lumMod val="85000"/>
                  </a:schemeClr>
                </a:solidFill>
                <a:latin typeface="휴먼둥근헤드라인" pitchFamily="18" charset="-127"/>
                <a:ea typeface="휴먼둥근헤드라인" pitchFamily="18" charset="-127"/>
              </a:rPr>
              <a:t> 홈 </a:t>
            </a:r>
            <a:r>
              <a:rPr lang="ko-KR" altLang="en-US" i="1" dirty="0" err="1">
                <a:solidFill>
                  <a:schemeClr val="bg1">
                    <a:lumMod val="85000"/>
                  </a:schemeClr>
                </a:solidFill>
                <a:latin typeface="휴먼둥근헤드라인" pitchFamily="18" charset="-127"/>
                <a:ea typeface="휴먼둥근헤드라인" pitchFamily="18" charset="-127"/>
              </a:rPr>
              <a:t>테크</a:t>
            </a:r>
            <a:r>
              <a:rPr lang="ko-KR" altLang="en-US" i="1" dirty="0">
                <a:solidFill>
                  <a:schemeClr val="bg1">
                    <a:lumMod val="85000"/>
                  </a:schemeClr>
                </a:solidFill>
                <a:latin typeface="휴먼둥근헤드라인" pitchFamily="18" charset="-127"/>
                <a:ea typeface="휴먼둥근헤드라인" pitchFamily="18" charset="-127"/>
              </a:rPr>
              <a:t> 챌린지</a:t>
            </a:r>
            <a:endParaRPr lang="en-US" altLang="ko-KR" i="1" dirty="0">
              <a:solidFill>
                <a:schemeClr val="bg1">
                  <a:lumMod val="85000"/>
                </a:schemeClr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휴먼둥근헤드라인" pitchFamily="18" charset="-127"/>
              <a:ea typeface="휴먼둥근헤드라인" pitchFamily="18" charset="-127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9" descr="sub_p_000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모서리가 둥근 직사각형 9"/>
          <p:cNvSpPr/>
          <p:nvPr/>
        </p:nvSpPr>
        <p:spPr>
          <a:xfrm>
            <a:off x="179388" y="981075"/>
            <a:ext cx="8785225" cy="431800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ko-KR" sz="2000" b="1" dirty="0">
                <a:solidFill>
                  <a:srgbClr val="003399"/>
                </a:solidFill>
                <a:latin typeface="HY헤드라인M" pitchFamily="18" charset="-127"/>
                <a:ea typeface="HY헤드라인M" pitchFamily="18" charset="-127"/>
              </a:rPr>
              <a:t>3. </a:t>
            </a:r>
            <a:r>
              <a:rPr lang="ko-KR" altLang="en-US" sz="2000" b="1" dirty="0">
                <a:solidFill>
                  <a:srgbClr val="003399"/>
                </a:solidFill>
                <a:latin typeface="HY헤드라인M" pitchFamily="18" charset="-127"/>
                <a:ea typeface="HY헤드라인M" pitchFamily="18" charset="-127"/>
              </a:rPr>
              <a:t>아이디어의 구현 방법 </a:t>
            </a:r>
          </a:p>
        </p:txBody>
      </p:sp>
      <p:sp>
        <p:nvSpPr>
          <p:cNvPr id="6148" name="슬라이드 번호 개체 틀 1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8A4336A-6B53-4D4F-8DED-91D313A02144}" type="slidenum">
              <a:rPr lang="en-US" altLang="ko-KR" sz="1400" smtClean="0"/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ko-KR" sz="1400"/>
          </a:p>
        </p:txBody>
      </p:sp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179388" y="1557338"/>
            <a:ext cx="8785225" cy="317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ko-KR" altLang="en-US" sz="2000" b="1" i="1">
                <a:solidFill>
                  <a:schemeClr val="bg2"/>
                </a:solidFill>
              </a:rPr>
              <a:t> </a:t>
            </a:r>
            <a:r>
              <a:rPr lang="en-US" altLang="ko-KR" sz="2000" b="1" i="1">
                <a:solidFill>
                  <a:schemeClr val="bg2"/>
                </a:solidFill>
              </a:rPr>
              <a:t>(</a:t>
            </a:r>
            <a:r>
              <a:rPr lang="ko-KR" altLang="en-US" sz="2000" b="1" i="1">
                <a:solidFill>
                  <a:schemeClr val="bg2"/>
                </a:solidFill>
              </a:rPr>
              <a:t>제안한 아이디어 구현을 위한 방법의 제시 및 관련 이론 또는 근거 제시</a:t>
            </a:r>
            <a:r>
              <a:rPr lang="en-US" altLang="ko-KR" sz="2000" b="1" i="1">
                <a:solidFill>
                  <a:schemeClr val="bg2"/>
                </a:solidFill>
              </a:rPr>
              <a:t>)</a:t>
            </a:r>
            <a:endParaRPr lang="en-US" altLang="ko-KR" sz="2400" b="1" i="1">
              <a:solidFill>
                <a:schemeClr val="bg2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ko-KR" sz="2400" b="1" i="1">
              <a:solidFill>
                <a:schemeClr val="bg2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ko-KR" sz="2400" b="1" i="1">
              <a:solidFill>
                <a:schemeClr val="bg2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ko-KR" sz="2400" b="1" i="1">
              <a:solidFill>
                <a:schemeClr val="bg2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ko-KR" sz="2400" b="1" i="1">
              <a:solidFill>
                <a:schemeClr val="bg2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ko-KR" sz="2400" b="1" i="1">
              <a:solidFill>
                <a:schemeClr val="bg2"/>
              </a:solidFill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07504" y="87015"/>
            <a:ext cx="8991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ko-KR" altLang="en-US" i="1" dirty="0">
                <a:solidFill>
                  <a:schemeClr val="bg1">
                    <a:lumMod val="85000"/>
                  </a:schemeClr>
                </a:solidFill>
                <a:latin typeface="휴먼둥근헤드라인" pitchFamily="18" charset="-127"/>
                <a:ea typeface="휴먼둥근헤드라인" pitchFamily="18" charset="-127"/>
              </a:rPr>
              <a:t>제</a:t>
            </a:r>
            <a:r>
              <a:rPr lang="en-US" altLang="ko-KR" i="1" dirty="0">
                <a:solidFill>
                  <a:schemeClr val="bg1">
                    <a:lumMod val="85000"/>
                  </a:schemeClr>
                </a:solidFill>
                <a:latin typeface="휴먼둥근헤드라인" pitchFamily="18" charset="-127"/>
                <a:ea typeface="휴먼둥근헤드라인" pitchFamily="18" charset="-127"/>
              </a:rPr>
              <a:t>3</a:t>
            </a:r>
            <a:r>
              <a:rPr lang="ko-KR" altLang="en-US" i="1" dirty="0">
                <a:solidFill>
                  <a:schemeClr val="bg1">
                    <a:lumMod val="85000"/>
                  </a:schemeClr>
                </a:solidFill>
                <a:latin typeface="휴먼둥근헤드라인" pitchFamily="18" charset="-127"/>
                <a:ea typeface="휴먼둥근헤드라인" pitchFamily="18" charset="-127"/>
              </a:rPr>
              <a:t>회 </a:t>
            </a:r>
            <a:r>
              <a:rPr lang="en-US" altLang="ko-KR" sz="3200" i="1" dirty="0">
                <a:solidFill>
                  <a:schemeClr val="bg1">
                    <a:lumMod val="85000"/>
                  </a:schemeClr>
                </a:solidFill>
                <a:latin typeface="Arial Black" pitchFamily="34" charset="0"/>
              </a:rPr>
              <a:t>KSME-LG</a:t>
            </a:r>
            <a:r>
              <a:rPr lang="en-US" altLang="ko-KR" sz="2800" i="1" dirty="0">
                <a:solidFill>
                  <a:schemeClr val="bg1">
                    <a:lumMod val="85000"/>
                  </a:schemeClr>
                </a:solidFill>
                <a:latin typeface="Arial Black" pitchFamily="34" charset="0"/>
              </a:rPr>
              <a:t> </a:t>
            </a:r>
            <a:r>
              <a:rPr lang="ko-KR" altLang="en-US" i="1" dirty="0" err="1">
                <a:solidFill>
                  <a:schemeClr val="bg1">
                    <a:lumMod val="85000"/>
                  </a:schemeClr>
                </a:solidFill>
                <a:latin typeface="휴먼둥근헤드라인" pitchFamily="18" charset="-127"/>
                <a:ea typeface="휴먼둥근헤드라인" pitchFamily="18" charset="-127"/>
              </a:rPr>
              <a:t>퓨처</a:t>
            </a:r>
            <a:r>
              <a:rPr lang="ko-KR" altLang="en-US" i="1" dirty="0">
                <a:solidFill>
                  <a:schemeClr val="bg1">
                    <a:lumMod val="85000"/>
                  </a:schemeClr>
                </a:solidFill>
                <a:latin typeface="휴먼둥근헤드라인" pitchFamily="18" charset="-127"/>
                <a:ea typeface="휴먼둥근헤드라인" pitchFamily="18" charset="-127"/>
              </a:rPr>
              <a:t> 홈 </a:t>
            </a:r>
            <a:r>
              <a:rPr lang="ko-KR" altLang="en-US" i="1" dirty="0" err="1">
                <a:solidFill>
                  <a:schemeClr val="bg1">
                    <a:lumMod val="85000"/>
                  </a:schemeClr>
                </a:solidFill>
                <a:latin typeface="휴먼둥근헤드라인" pitchFamily="18" charset="-127"/>
                <a:ea typeface="휴먼둥근헤드라인" pitchFamily="18" charset="-127"/>
              </a:rPr>
              <a:t>테크</a:t>
            </a:r>
            <a:r>
              <a:rPr lang="ko-KR" altLang="en-US" i="1" dirty="0">
                <a:solidFill>
                  <a:schemeClr val="bg1">
                    <a:lumMod val="85000"/>
                  </a:schemeClr>
                </a:solidFill>
                <a:latin typeface="휴먼둥근헤드라인" pitchFamily="18" charset="-127"/>
                <a:ea typeface="휴먼둥근헤드라인" pitchFamily="18" charset="-127"/>
              </a:rPr>
              <a:t> 챌린지</a:t>
            </a:r>
            <a:endParaRPr lang="en-US" altLang="ko-KR" i="1" dirty="0">
              <a:solidFill>
                <a:schemeClr val="bg1">
                  <a:lumMod val="85000"/>
                </a:schemeClr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휴먼둥근헤드라인" pitchFamily="18" charset="-127"/>
              <a:ea typeface="휴먼둥근헤드라인" pitchFamily="18" charset="-127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9" descr="sub_p_000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모서리가 둥근 직사각형 9"/>
          <p:cNvSpPr/>
          <p:nvPr/>
        </p:nvSpPr>
        <p:spPr>
          <a:xfrm>
            <a:off x="179388" y="981075"/>
            <a:ext cx="8785225" cy="431800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ko-KR" sz="2000" b="1" dirty="0">
                <a:solidFill>
                  <a:srgbClr val="003399"/>
                </a:solidFill>
                <a:latin typeface="HY헤드라인M" pitchFamily="18" charset="-127"/>
                <a:ea typeface="HY헤드라인M" pitchFamily="18" charset="-127"/>
              </a:rPr>
              <a:t>4. </a:t>
            </a:r>
            <a:r>
              <a:rPr lang="ko-KR" altLang="en-US" sz="2000" b="1" dirty="0">
                <a:solidFill>
                  <a:srgbClr val="003399"/>
                </a:solidFill>
                <a:latin typeface="HY헤드라인M" pitchFamily="18" charset="-127"/>
                <a:ea typeface="HY헤드라인M" pitchFamily="18" charset="-127"/>
              </a:rPr>
              <a:t>아이디어의 </a:t>
            </a:r>
            <a:r>
              <a:rPr lang="ko-KR" altLang="en-US" sz="2000" b="1" dirty="0" err="1">
                <a:solidFill>
                  <a:srgbClr val="003399"/>
                </a:solidFill>
                <a:latin typeface="HY헤드라인M" pitchFamily="18" charset="-127"/>
                <a:ea typeface="HY헤드라인M" pitchFamily="18" charset="-127"/>
              </a:rPr>
              <a:t>혁신성</a:t>
            </a:r>
            <a:r>
              <a:rPr lang="ko-KR" altLang="en-US" sz="2000" b="1" dirty="0">
                <a:solidFill>
                  <a:srgbClr val="003399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</p:txBody>
      </p:sp>
      <p:sp>
        <p:nvSpPr>
          <p:cNvPr id="7172" name="슬라이드 번호 개체 틀 1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B5E0FDD-EE3B-4016-A5B8-58D04D0120BB}" type="slidenum">
              <a:rPr lang="en-US" altLang="ko-KR" sz="1400" smtClean="0"/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ko-KR" sz="1400"/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179388" y="1557338"/>
            <a:ext cx="8785225" cy="317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ko-KR" altLang="en-US" sz="2000" b="1" i="1" dirty="0">
                <a:solidFill>
                  <a:schemeClr val="bg2"/>
                </a:solidFill>
              </a:rPr>
              <a:t> </a:t>
            </a:r>
            <a:r>
              <a:rPr lang="en-US" altLang="ko-KR" sz="2000" b="1" i="1" dirty="0">
                <a:solidFill>
                  <a:schemeClr val="bg2"/>
                </a:solidFill>
              </a:rPr>
              <a:t>(</a:t>
            </a:r>
            <a:r>
              <a:rPr lang="ko-KR" altLang="en-US" sz="2000" b="1" i="1" dirty="0">
                <a:solidFill>
                  <a:schemeClr val="bg2"/>
                </a:solidFill>
              </a:rPr>
              <a:t>기존 기술 또는 시스템과의 차별성 및 </a:t>
            </a:r>
            <a:r>
              <a:rPr lang="ko-KR" altLang="en-US" sz="2000" b="1" i="1" dirty="0" err="1">
                <a:solidFill>
                  <a:schemeClr val="bg2"/>
                </a:solidFill>
              </a:rPr>
              <a:t>혁신성</a:t>
            </a:r>
            <a:r>
              <a:rPr lang="en-US" altLang="ko-KR" sz="2000" b="1" i="1" dirty="0">
                <a:solidFill>
                  <a:schemeClr val="bg2"/>
                </a:solidFill>
              </a:rPr>
              <a:t>)</a:t>
            </a:r>
            <a:endParaRPr lang="en-US" altLang="ko-KR" sz="2400" b="1" i="1" dirty="0">
              <a:solidFill>
                <a:schemeClr val="bg2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ko-KR" sz="2400" b="1" i="1" dirty="0">
              <a:solidFill>
                <a:schemeClr val="bg2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ko-KR" sz="2400" b="1" i="1" dirty="0">
              <a:solidFill>
                <a:schemeClr val="bg2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ko-KR" sz="2400" b="1" i="1" dirty="0">
              <a:solidFill>
                <a:schemeClr val="bg2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ko-KR" sz="2400" b="1" i="1" dirty="0">
              <a:solidFill>
                <a:schemeClr val="bg2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ko-KR" sz="2400" b="1" i="1" dirty="0">
              <a:solidFill>
                <a:schemeClr val="bg2"/>
              </a:solidFill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07504" y="87015"/>
            <a:ext cx="8991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ko-KR" altLang="en-US" i="1" dirty="0">
                <a:solidFill>
                  <a:schemeClr val="bg1">
                    <a:lumMod val="85000"/>
                  </a:schemeClr>
                </a:solidFill>
                <a:latin typeface="휴먼둥근헤드라인" pitchFamily="18" charset="-127"/>
                <a:ea typeface="휴먼둥근헤드라인" pitchFamily="18" charset="-127"/>
              </a:rPr>
              <a:t>제</a:t>
            </a:r>
            <a:r>
              <a:rPr lang="en-US" altLang="ko-KR" i="1" dirty="0">
                <a:solidFill>
                  <a:schemeClr val="bg1">
                    <a:lumMod val="85000"/>
                  </a:schemeClr>
                </a:solidFill>
                <a:latin typeface="휴먼둥근헤드라인" pitchFamily="18" charset="-127"/>
                <a:ea typeface="휴먼둥근헤드라인" pitchFamily="18" charset="-127"/>
              </a:rPr>
              <a:t>3</a:t>
            </a:r>
            <a:r>
              <a:rPr lang="ko-KR" altLang="en-US" i="1" dirty="0">
                <a:solidFill>
                  <a:schemeClr val="bg1">
                    <a:lumMod val="85000"/>
                  </a:schemeClr>
                </a:solidFill>
                <a:latin typeface="휴먼둥근헤드라인" pitchFamily="18" charset="-127"/>
                <a:ea typeface="휴먼둥근헤드라인" pitchFamily="18" charset="-127"/>
              </a:rPr>
              <a:t>회 </a:t>
            </a:r>
            <a:r>
              <a:rPr lang="en-US" altLang="ko-KR" sz="3200" i="1" dirty="0">
                <a:solidFill>
                  <a:schemeClr val="bg1">
                    <a:lumMod val="85000"/>
                  </a:schemeClr>
                </a:solidFill>
                <a:latin typeface="Arial Black" pitchFamily="34" charset="0"/>
              </a:rPr>
              <a:t>KSME-LG</a:t>
            </a:r>
            <a:r>
              <a:rPr lang="en-US" altLang="ko-KR" sz="2800" i="1" dirty="0">
                <a:solidFill>
                  <a:schemeClr val="bg1">
                    <a:lumMod val="85000"/>
                  </a:schemeClr>
                </a:solidFill>
                <a:latin typeface="Arial Black" pitchFamily="34" charset="0"/>
              </a:rPr>
              <a:t> </a:t>
            </a:r>
            <a:r>
              <a:rPr lang="ko-KR" altLang="en-US" i="1" dirty="0" err="1">
                <a:solidFill>
                  <a:schemeClr val="bg1">
                    <a:lumMod val="85000"/>
                  </a:schemeClr>
                </a:solidFill>
                <a:latin typeface="휴먼둥근헤드라인" pitchFamily="18" charset="-127"/>
                <a:ea typeface="휴먼둥근헤드라인" pitchFamily="18" charset="-127"/>
              </a:rPr>
              <a:t>퓨처</a:t>
            </a:r>
            <a:r>
              <a:rPr lang="ko-KR" altLang="en-US" i="1" dirty="0">
                <a:solidFill>
                  <a:schemeClr val="bg1">
                    <a:lumMod val="85000"/>
                  </a:schemeClr>
                </a:solidFill>
                <a:latin typeface="휴먼둥근헤드라인" pitchFamily="18" charset="-127"/>
                <a:ea typeface="휴먼둥근헤드라인" pitchFamily="18" charset="-127"/>
              </a:rPr>
              <a:t> 홈 </a:t>
            </a:r>
            <a:r>
              <a:rPr lang="ko-KR" altLang="en-US" i="1" dirty="0" err="1">
                <a:solidFill>
                  <a:schemeClr val="bg1">
                    <a:lumMod val="85000"/>
                  </a:schemeClr>
                </a:solidFill>
                <a:latin typeface="휴먼둥근헤드라인" pitchFamily="18" charset="-127"/>
                <a:ea typeface="휴먼둥근헤드라인" pitchFamily="18" charset="-127"/>
              </a:rPr>
              <a:t>테크</a:t>
            </a:r>
            <a:r>
              <a:rPr lang="ko-KR" altLang="en-US" i="1" dirty="0">
                <a:solidFill>
                  <a:schemeClr val="bg1">
                    <a:lumMod val="85000"/>
                  </a:schemeClr>
                </a:solidFill>
                <a:latin typeface="휴먼둥근헤드라인" pitchFamily="18" charset="-127"/>
                <a:ea typeface="휴먼둥근헤드라인" pitchFamily="18" charset="-127"/>
              </a:rPr>
              <a:t> 챌린지</a:t>
            </a:r>
            <a:endParaRPr lang="en-US" altLang="ko-KR" i="1" dirty="0">
              <a:solidFill>
                <a:schemeClr val="bg1">
                  <a:lumMod val="85000"/>
                </a:schemeClr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휴먼둥근헤드라인" pitchFamily="18" charset="-127"/>
              <a:ea typeface="휴먼둥근헤드라인" pitchFamily="18" charset="-127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9" descr="sub_p_000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모서리가 둥근 직사각형 9"/>
          <p:cNvSpPr/>
          <p:nvPr/>
        </p:nvSpPr>
        <p:spPr>
          <a:xfrm>
            <a:off x="179388" y="981075"/>
            <a:ext cx="8785225" cy="431800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ko-KR" sz="2000" b="1" dirty="0">
                <a:solidFill>
                  <a:srgbClr val="003399"/>
                </a:solidFill>
                <a:latin typeface="HY헤드라인M" pitchFamily="18" charset="-127"/>
                <a:ea typeface="HY헤드라인M" pitchFamily="18" charset="-127"/>
              </a:rPr>
              <a:t>5. </a:t>
            </a:r>
            <a:r>
              <a:rPr lang="ko-KR" altLang="en-US" sz="2000" b="1" dirty="0">
                <a:solidFill>
                  <a:srgbClr val="003399"/>
                </a:solidFill>
                <a:latin typeface="HY헤드라인M" pitchFamily="18" charset="-127"/>
                <a:ea typeface="HY헤드라인M" pitchFamily="18" charset="-127"/>
              </a:rPr>
              <a:t>예상되는 제약조건 및 문제 해결 방법 </a:t>
            </a:r>
          </a:p>
        </p:txBody>
      </p:sp>
      <p:sp>
        <p:nvSpPr>
          <p:cNvPr id="8196" name="슬라이드 번호 개체 틀 1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EC08207-CE85-4DA2-BD95-3ACEB499A099}" type="slidenum">
              <a:rPr lang="en-US" altLang="ko-KR" sz="1400" smtClean="0"/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ko-KR" sz="1400"/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179388" y="1557338"/>
            <a:ext cx="8785225" cy="307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sz="2000" b="1" i="1">
                <a:solidFill>
                  <a:schemeClr val="bg2"/>
                </a:solidFill>
              </a:rPr>
              <a:t>(</a:t>
            </a:r>
            <a:r>
              <a:rPr lang="ko-KR" altLang="en-US" sz="2000" b="1" i="1">
                <a:solidFill>
                  <a:schemeClr val="bg2"/>
                </a:solidFill>
              </a:rPr>
              <a:t>제안한 아이디어를 구현하기 위한 제약조건과 그 해결 방법을 기술</a:t>
            </a:r>
            <a:r>
              <a:rPr lang="en-US" altLang="ko-KR" sz="2000" b="1" i="1">
                <a:solidFill>
                  <a:schemeClr val="bg2"/>
                </a:solidFill>
              </a:rPr>
              <a:t>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sz="2000" b="1" i="1">
                <a:solidFill>
                  <a:schemeClr val="bg2"/>
                </a:solidFill>
              </a:rPr>
              <a:t>(</a:t>
            </a:r>
            <a:r>
              <a:rPr lang="ko-KR" altLang="en-US" sz="2000" b="1" i="1">
                <a:solidFill>
                  <a:schemeClr val="bg2"/>
                </a:solidFill>
              </a:rPr>
              <a:t>제안한 아이디어를 구현하기 위한 비용 및 경제성을 분석하여 기술</a:t>
            </a:r>
            <a:r>
              <a:rPr lang="en-US" altLang="ko-KR" sz="2000" b="1" i="1">
                <a:solidFill>
                  <a:schemeClr val="bg2"/>
                </a:solidFill>
              </a:rPr>
              <a:t>)</a:t>
            </a:r>
            <a:endParaRPr lang="en-US" altLang="ko-KR" sz="2400" b="1" i="1">
              <a:solidFill>
                <a:schemeClr val="bg2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ko-KR" sz="2400" b="1" i="1">
              <a:solidFill>
                <a:schemeClr val="bg2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ko-KR" sz="2400" b="1" i="1">
              <a:solidFill>
                <a:schemeClr val="bg2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ko-KR" sz="2400" b="1" i="1">
              <a:solidFill>
                <a:schemeClr val="bg2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ko-KR" sz="2400" b="1" i="1">
              <a:solidFill>
                <a:schemeClr val="bg2"/>
              </a:solidFill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07504" y="87015"/>
            <a:ext cx="8991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ko-KR" altLang="en-US" i="1" dirty="0">
                <a:solidFill>
                  <a:schemeClr val="bg1">
                    <a:lumMod val="85000"/>
                  </a:schemeClr>
                </a:solidFill>
                <a:latin typeface="휴먼둥근헤드라인" pitchFamily="18" charset="-127"/>
                <a:ea typeface="휴먼둥근헤드라인" pitchFamily="18" charset="-127"/>
              </a:rPr>
              <a:t>제</a:t>
            </a:r>
            <a:r>
              <a:rPr lang="en-US" altLang="ko-KR" i="1" dirty="0">
                <a:solidFill>
                  <a:schemeClr val="bg1">
                    <a:lumMod val="85000"/>
                  </a:schemeClr>
                </a:solidFill>
                <a:latin typeface="휴먼둥근헤드라인" pitchFamily="18" charset="-127"/>
                <a:ea typeface="휴먼둥근헤드라인" pitchFamily="18" charset="-127"/>
              </a:rPr>
              <a:t>3</a:t>
            </a:r>
            <a:r>
              <a:rPr lang="ko-KR" altLang="en-US" i="1" dirty="0">
                <a:solidFill>
                  <a:schemeClr val="bg1">
                    <a:lumMod val="85000"/>
                  </a:schemeClr>
                </a:solidFill>
                <a:latin typeface="휴먼둥근헤드라인" pitchFamily="18" charset="-127"/>
                <a:ea typeface="휴먼둥근헤드라인" pitchFamily="18" charset="-127"/>
              </a:rPr>
              <a:t>회 </a:t>
            </a:r>
            <a:r>
              <a:rPr lang="en-US" altLang="ko-KR" sz="3200" i="1" dirty="0">
                <a:solidFill>
                  <a:schemeClr val="bg1">
                    <a:lumMod val="85000"/>
                  </a:schemeClr>
                </a:solidFill>
                <a:latin typeface="Arial Black" pitchFamily="34" charset="0"/>
              </a:rPr>
              <a:t>KSME-LG</a:t>
            </a:r>
            <a:r>
              <a:rPr lang="en-US" altLang="ko-KR" sz="2800" i="1" dirty="0">
                <a:solidFill>
                  <a:schemeClr val="bg1">
                    <a:lumMod val="85000"/>
                  </a:schemeClr>
                </a:solidFill>
                <a:latin typeface="Arial Black" pitchFamily="34" charset="0"/>
              </a:rPr>
              <a:t> </a:t>
            </a:r>
            <a:r>
              <a:rPr lang="ko-KR" altLang="en-US" i="1" dirty="0" err="1">
                <a:solidFill>
                  <a:schemeClr val="bg1">
                    <a:lumMod val="85000"/>
                  </a:schemeClr>
                </a:solidFill>
                <a:latin typeface="휴먼둥근헤드라인" pitchFamily="18" charset="-127"/>
                <a:ea typeface="휴먼둥근헤드라인" pitchFamily="18" charset="-127"/>
              </a:rPr>
              <a:t>퓨처</a:t>
            </a:r>
            <a:r>
              <a:rPr lang="ko-KR" altLang="en-US" i="1" dirty="0">
                <a:solidFill>
                  <a:schemeClr val="bg1">
                    <a:lumMod val="85000"/>
                  </a:schemeClr>
                </a:solidFill>
                <a:latin typeface="휴먼둥근헤드라인" pitchFamily="18" charset="-127"/>
                <a:ea typeface="휴먼둥근헤드라인" pitchFamily="18" charset="-127"/>
              </a:rPr>
              <a:t> 홈 </a:t>
            </a:r>
            <a:r>
              <a:rPr lang="ko-KR" altLang="en-US" i="1" dirty="0" err="1">
                <a:solidFill>
                  <a:schemeClr val="bg1">
                    <a:lumMod val="85000"/>
                  </a:schemeClr>
                </a:solidFill>
                <a:latin typeface="휴먼둥근헤드라인" pitchFamily="18" charset="-127"/>
                <a:ea typeface="휴먼둥근헤드라인" pitchFamily="18" charset="-127"/>
              </a:rPr>
              <a:t>테크</a:t>
            </a:r>
            <a:r>
              <a:rPr lang="ko-KR" altLang="en-US" i="1" dirty="0">
                <a:solidFill>
                  <a:schemeClr val="bg1">
                    <a:lumMod val="85000"/>
                  </a:schemeClr>
                </a:solidFill>
                <a:latin typeface="휴먼둥근헤드라인" pitchFamily="18" charset="-127"/>
                <a:ea typeface="휴먼둥근헤드라인" pitchFamily="18" charset="-127"/>
              </a:rPr>
              <a:t> 챌린지</a:t>
            </a:r>
            <a:endParaRPr lang="en-US" altLang="ko-KR" i="1" dirty="0">
              <a:solidFill>
                <a:schemeClr val="bg1">
                  <a:lumMod val="85000"/>
                </a:schemeClr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휴먼둥근헤드라인" pitchFamily="18" charset="-127"/>
              <a:ea typeface="휴먼둥근헤드라인" pitchFamily="18" charset="-127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9" descr="sub_p_000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모서리가 둥근 직사각형 9"/>
          <p:cNvSpPr/>
          <p:nvPr/>
        </p:nvSpPr>
        <p:spPr>
          <a:xfrm>
            <a:off x="179388" y="981075"/>
            <a:ext cx="8785225" cy="431800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ko-KR" sz="2000" b="1" dirty="0">
                <a:solidFill>
                  <a:srgbClr val="003399"/>
                </a:solidFill>
                <a:latin typeface="HY헤드라인M" pitchFamily="18" charset="-127"/>
                <a:ea typeface="HY헤드라인M" pitchFamily="18" charset="-127"/>
              </a:rPr>
              <a:t>6. </a:t>
            </a:r>
            <a:r>
              <a:rPr lang="ko-KR" altLang="en-US" sz="2000" b="1" dirty="0">
                <a:solidFill>
                  <a:srgbClr val="003399"/>
                </a:solidFill>
                <a:latin typeface="HY헤드라인M" pitchFamily="18" charset="-127"/>
                <a:ea typeface="HY헤드라인M" pitchFamily="18" charset="-127"/>
              </a:rPr>
              <a:t>기대효과 및 활용방안</a:t>
            </a:r>
          </a:p>
        </p:txBody>
      </p:sp>
      <p:sp>
        <p:nvSpPr>
          <p:cNvPr id="9220" name="슬라이드 번호 개체 틀 1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870C92F-0C10-4E19-9469-3BD0850731CC}" type="slidenum">
              <a:rPr lang="en-US" altLang="ko-KR" sz="1400" smtClean="0"/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ko-KR" sz="1400"/>
          </a:p>
        </p:txBody>
      </p:sp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179388" y="1557338"/>
            <a:ext cx="8785225" cy="317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sz="2000" b="1" i="1" dirty="0">
                <a:solidFill>
                  <a:schemeClr val="bg2"/>
                </a:solidFill>
              </a:rPr>
              <a:t>(</a:t>
            </a:r>
            <a:r>
              <a:rPr lang="ko-KR" altLang="en-US" sz="2000" b="1" i="1" dirty="0">
                <a:solidFill>
                  <a:schemeClr val="bg2"/>
                </a:solidFill>
              </a:rPr>
              <a:t>제안한 아이디어의 활용방안 및 기대효과 기술</a:t>
            </a:r>
            <a:r>
              <a:rPr lang="en-US" altLang="ko-KR" sz="2000" b="1" i="1" dirty="0">
                <a:solidFill>
                  <a:schemeClr val="bg2"/>
                </a:solidFill>
              </a:rPr>
              <a:t>)</a:t>
            </a:r>
            <a:endParaRPr lang="en-US" altLang="ko-KR" sz="2400" b="1" i="1" dirty="0">
              <a:solidFill>
                <a:schemeClr val="bg2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ko-KR" sz="2400" b="1" i="1" dirty="0">
              <a:solidFill>
                <a:schemeClr val="bg2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ko-KR" sz="2400" b="1" i="1" dirty="0">
              <a:solidFill>
                <a:schemeClr val="bg2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ko-KR" sz="2400" b="1" i="1" dirty="0">
              <a:solidFill>
                <a:schemeClr val="bg2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ko-KR" sz="2400" b="1" i="1" dirty="0">
              <a:solidFill>
                <a:schemeClr val="bg2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ko-KR" sz="2400" b="1" i="1" dirty="0">
              <a:solidFill>
                <a:schemeClr val="bg2"/>
              </a:solidFill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07504" y="87015"/>
            <a:ext cx="8991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ko-KR" altLang="en-US" i="1" dirty="0">
                <a:solidFill>
                  <a:schemeClr val="bg1">
                    <a:lumMod val="85000"/>
                  </a:schemeClr>
                </a:solidFill>
                <a:latin typeface="휴먼둥근헤드라인" pitchFamily="18" charset="-127"/>
                <a:ea typeface="휴먼둥근헤드라인" pitchFamily="18" charset="-127"/>
              </a:rPr>
              <a:t>제</a:t>
            </a:r>
            <a:r>
              <a:rPr lang="en-US" altLang="ko-KR" i="1" dirty="0">
                <a:solidFill>
                  <a:schemeClr val="bg1">
                    <a:lumMod val="85000"/>
                  </a:schemeClr>
                </a:solidFill>
                <a:latin typeface="휴먼둥근헤드라인" pitchFamily="18" charset="-127"/>
                <a:ea typeface="휴먼둥근헤드라인" pitchFamily="18" charset="-127"/>
              </a:rPr>
              <a:t>3</a:t>
            </a:r>
            <a:r>
              <a:rPr lang="ko-KR" altLang="en-US" i="1" dirty="0">
                <a:solidFill>
                  <a:schemeClr val="bg1">
                    <a:lumMod val="85000"/>
                  </a:schemeClr>
                </a:solidFill>
                <a:latin typeface="휴먼둥근헤드라인" pitchFamily="18" charset="-127"/>
                <a:ea typeface="휴먼둥근헤드라인" pitchFamily="18" charset="-127"/>
              </a:rPr>
              <a:t>회 </a:t>
            </a:r>
            <a:r>
              <a:rPr lang="en-US" altLang="ko-KR" sz="3200" i="1" dirty="0">
                <a:solidFill>
                  <a:schemeClr val="bg1">
                    <a:lumMod val="85000"/>
                  </a:schemeClr>
                </a:solidFill>
                <a:latin typeface="Arial Black" pitchFamily="34" charset="0"/>
              </a:rPr>
              <a:t>KSME-LG</a:t>
            </a:r>
            <a:r>
              <a:rPr lang="en-US" altLang="ko-KR" sz="2800" i="1" dirty="0">
                <a:solidFill>
                  <a:schemeClr val="bg1">
                    <a:lumMod val="85000"/>
                  </a:schemeClr>
                </a:solidFill>
                <a:latin typeface="Arial Black" pitchFamily="34" charset="0"/>
              </a:rPr>
              <a:t> </a:t>
            </a:r>
            <a:r>
              <a:rPr lang="ko-KR" altLang="en-US" i="1" dirty="0" err="1">
                <a:solidFill>
                  <a:schemeClr val="bg1">
                    <a:lumMod val="85000"/>
                  </a:schemeClr>
                </a:solidFill>
                <a:latin typeface="휴먼둥근헤드라인" pitchFamily="18" charset="-127"/>
                <a:ea typeface="휴먼둥근헤드라인" pitchFamily="18" charset="-127"/>
              </a:rPr>
              <a:t>퓨처</a:t>
            </a:r>
            <a:r>
              <a:rPr lang="ko-KR" altLang="en-US" i="1" dirty="0">
                <a:solidFill>
                  <a:schemeClr val="bg1">
                    <a:lumMod val="85000"/>
                  </a:schemeClr>
                </a:solidFill>
                <a:latin typeface="휴먼둥근헤드라인" pitchFamily="18" charset="-127"/>
                <a:ea typeface="휴먼둥근헤드라인" pitchFamily="18" charset="-127"/>
              </a:rPr>
              <a:t> 홈 </a:t>
            </a:r>
            <a:r>
              <a:rPr lang="ko-KR" altLang="en-US" i="1" dirty="0" err="1">
                <a:solidFill>
                  <a:schemeClr val="bg1">
                    <a:lumMod val="85000"/>
                  </a:schemeClr>
                </a:solidFill>
                <a:latin typeface="휴먼둥근헤드라인" pitchFamily="18" charset="-127"/>
                <a:ea typeface="휴먼둥근헤드라인" pitchFamily="18" charset="-127"/>
              </a:rPr>
              <a:t>테크</a:t>
            </a:r>
            <a:r>
              <a:rPr lang="ko-KR" altLang="en-US" i="1" dirty="0">
                <a:solidFill>
                  <a:schemeClr val="bg1">
                    <a:lumMod val="85000"/>
                  </a:schemeClr>
                </a:solidFill>
                <a:latin typeface="휴먼둥근헤드라인" pitchFamily="18" charset="-127"/>
                <a:ea typeface="휴먼둥근헤드라인" pitchFamily="18" charset="-127"/>
              </a:rPr>
              <a:t> 챌린지</a:t>
            </a:r>
            <a:endParaRPr lang="en-US" altLang="ko-KR" i="1" dirty="0">
              <a:solidFill>
                <a:schemeClr val="bg1">
                  <a:lumMod val="85000"/>
                </a:schemeClr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휴먼둥근헤드라인" pitchFamily="18" charset="-127"/>
              <a:ea typeface="휴먼둥근헤드라인" pitchFamily="18" charset="-127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9" descr="sub_p_000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모서리가 둥근 직사각형 9"/>
          <p:cNvSpPr/>
          <p:nvPr/>
        </p:nvSpPr>
        <p:spPr>
          <a:xfrm>
            <a:off x="179388" y="981075"/>
            <a:ext cx="8785225" cy="431800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ko-KR" sz="2000" b="1" dirty="0">
                <a:solidFill>
                  <a:srgbClr val="003399"/>
                </a:solidFill>
                <a:latin typeface="HY헤드라인M" pitchFamily="18" charset="-127"/>
                <a:ea typeface="HY헤드라인M" pitchFamily="18" charset="-127"/>
              </a:rPr>
              <a:t>7. </a:t>
            </a:r>
            <a:r>
              <a:rPr lang="ko-KR" altLang="en-US" sz="2000" b="1" dirty="0">
                <a:solidFill>
                  <a:srgbClr val="003399"/>
                </a:solidFill>
                <a:latin typeface="HY헤드라인M" pitchFamily="18" charset="-127"/>
                <a:ea typeface="HY헤드라인M" pitchFamily="18" charset="-127"/>
              </a:rPr>
              <a:t>관련 제출 자료</a:t>
            </a:r>
            <a:r>
              <a:rPr lang="en-US" altLang="ko-KR" sz="2000" b="1" dirty="0">
                <a:solidFill>
                  <a:srgbClr val="003399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ko-KR" altLang="en-US" sz="2000" b="1" dirty="0">
              <a:solidFill>
                <a:srgbClr val="003399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244" name="슬라이드 번호 개체 틀 10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AA91FFB-8E05-4577-9FAC-2AFB9B8B91D8}" type="slidenum">
              <a:rPr lang="en-US" altLang="ko-KR" sz="1400" smtClean="0"/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en-US" altLang="ko-KR" sz="1400"/>
          </a:p>
        </p:txBody>
      </p:sp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179388" y="1557338"/>
            <a:ext cx="8785225" cy="317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sz="2000" b="1" i="1" dirty="0">
                <a:solidFill>
                  <a:schemeClr val="bg2"/>
                </a:solidFill>
              </a:rPr>
              <a:t>(</a:t>
            </a:r>
            <a:r>
              <a:rPr lang="ko-KR" altLang="en-US" sz="2000" b="1" i="1" dirty="0">
                <a:solidFill>
                  <a:schemeClr val="bg2"/>
                </a:solidFill>
              </a:rPr>
              <a:t>제안된 아이디어와 관련된  참고문헌</a:t>
            </a:r>
            <a:r>
              <a:rPr lang="en-US" altLang="ko-KR" sz="2000" b="1" i="1" dirty="0">
                <a:solidFill>
                  <a:schemeClr val="bg2"/>
                </a:solidFill>
              </a:rPr>
              <a:t>, </a:t>
            </a:r>
            <a:r>
              <a:rPr lang="ko-KR" altLang="en-US" sz="2000" b="1" i="1" dirty="0">
                <a:solidFill>
                  <a:schemeClr val="bg2"/>
                </a:solidFill>
              </a:rPr>
              <a:t>이미지</a:t>
            </a:r>
            <a:r>
              <a:rPr lang="en-US" altLang="ko-KR" sz="2000" b="1" i="1" dirty="0">
                <a:solidFill>
                  <a:schemeClr val="bg2"/>
                </a:solidFill>
              </a:rPr>
              <a:t> </a:t>
            </a:r>
            <a:r>
              <a:rPr lang="ko-KR" altLang="en-US" sz="2000" b="1" i="1" dirty="0">
                <a:solidFill>
                  <a:schemeClr val="bg2"/>
                </a:solidFill>
              </a:rPr>
              <a:t>자료 등</a:t>
            </a:r>
            <a:r>
              <a:rPr lang="en-US" altLang="ko-KR" sz="2000" b="1" i="1" dirty="0">
                <a:solidFill>
                  <a:schemeClr val="bg2"/>
                </a:solidFill>
              </a:rPr>
              <a:t>)</a:t>
            </a:r>
            <a:endParaRPr lang="en-US" altLang="ko-KR" sz="2400" b="1" i="1" dirty="0">
              <a:solidFill>
                <a:schemeClr val="bg2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ko-KR" sz="2400" b="1" i="1" dirty="0">
              <a:solidFill>
                <a:schemeClr val="bg2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ko-KR" sz="2400" b="1" i="1" dirty="0">
              <a:solidFill>
                <a:schemeClr val="bg2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ko-KR" sz="2400" b="1" i="1" dirty="0">
              <a:solidFill>
                <a:schemeClr val="bg2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ko-KR" sz="2400" b="1" i="1" dirty="0">
              <a:solidFill>
                <a:schemeClr val="bg2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ko-KR" sz="2400" b="1" i="1" dirty="0">
              <a:solidFill>
                <a:schemeClr val="bg2"/>
              </a:solidFill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07504" y="87015"/>
            <a:ext cx="8991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ko-KR" altLang="en-US" i="1" dirty="0">
                <a:solidFill>
                  <a:schemeClr val="bg1">
                    <a:lumMod val="85000"/>
                  </a:schemeClr>
                </a:solidFill>
                <a:latin typeface="휴먼둥근헤드라인" pitchFamily="18" charset="-127"/>
                <a:ea typeface="휴먼둥근헤드라인" pitchFamily="18" charset="-127"/>
              </a:rPr>
              <a:t>제</a:t>
            </a:r>
            <a:r>
              <a:rPr lang="en-US" altLang="ko-KR" i="1" dirty="0">
                <a:solidFill>
                  <a:schemeClr val="bg1">
                    <a:lumMod val="85000"/>
                  </a:schemeClr>
                </a:solidFill>
                <a:latin typeface="휴먼둥근헤드라인" pitchFamily="18" charset="-127"/>
                <a:ea typeface="휴먼둥근헤드라인" pitchFamily="18" charset="-127"/>
              </a:rPr>
              <a:t>3</a:t>
            </a:r>
            <a:r>
              <a:rPr lang="ko-KR" altLang="en-US" i="1" dirty="0">
                <a:solidFill>
                  <a:schemeClr val="bg1">
                    <a:lumMod val="85000"/>
                  </a:schemeClr>
                </a:solidFill>
                <a:latin typeface="휴먼둥근헤드라인" pitchFamily="18" charset="-127"/>
                <a:ea typeface="휴먼둥근헤드라인" pitchFamily="18" charset="-127"/>
              </a:rPr>
              <a:t>회 </a:t>
            </a:r>
            <a:r>
              <a:rPr lang="en-US" altLang="ko-KR" sz="3200" i="1" dirty="0">
                <a:solidFill>
                  <a:schemeClr val="bg1">
                    <a:lumMod val="85000"/>
                  </a:schemeClr>
                </a:solidFill>
                <a:latin typeface="Arial Black" pitchFamily="34" charset="0"/>
              </a:rPr>
              <a:t>KSME-LG</a:t>
            </a:r>
            <a:r>
              <a:rPr lang="en-US" altLang="ko-KR" sz="2800" i="1" dirty="0">
                <a:solidFill>
                  <a:schemeClr val="bg1">
                    <a:lumMod val="85000"/>
                  </a:schemeClr>
                </a:solidFill>
                <a:latin typeface="Arial Black" pitchFamily="34" charset="0"/>
              </a:rPr>
              <a:t> </a:t>
            </a:r>
            <a:r>
              <a:rPr lang="ko-KR" altLang="en-US" i="1" dirty="0" err="1">
                <a:solidFill>
                  <a:schemeClr val="bg1">
                    <a:lumMod val="85000"/>
                  </a:schemeClr>
                </a:solidFill>
                <a:latin typeface="휴먼둥근헤드라인" pitchFamily="18" charset="-127"/>
                <a:ea typeface="휴먼둥근헤드라인" pitchFamily="18" charset="-127"/>
              </a:rPr>
              <a:t>퓨처</a:t>
            </a:r>
            <a:r>
              <a:rPr lang="ko-KR" altLang="en-US" i="1" dirty="0">
                <a:solidFill>
                  <a:schemeClr val="bg1">
                    <a:lumMod val="85000"/>
                  </a:schemeClr>
                </a:solidFill>
                <a:latin typeface="휴먼둥근헤드라인" pitchFamily="18" charset="-127"/>
                <a:ea typeface="휴먼둥근헤드라인" pitchFamily="18" charset="-127"/>
              </a:rPr>
              <a:t> 홈 </a:t>
            </a:r>
            <a:r>
              <a:rPr lang="ko-KR" altLang="en-US" i="1" dirty="0" err="1">
                <a:solidFill>
                  <a:schemeClr val="bg1">
                    <a:lumMod val="85000"/>
                  </a:schemeClr>
                </a:solidFill>
                <a:latin typeface="휴먼둥근헤드라인" pitchFamily="18" charset="-127"/>
                <a:ea typeface="휴먼둥근헤드라인" pitchFamily="18" charset="-127"/>
              </a:rPr>
              <a:t>테크</a:t>
            </a:r>
            <a:r>
              <a:rPr lang="ko-KR" altLang="en-US" i="1" dirty="0">
                <a:solidFill>
                  <a:schemeClr val="bg1">
                    <a:lumMod val="85000"/>
                  </a:schemeClr>
                </a:solidFill>
                <a:latin typeface="휴먼둥근헤드라인" pitchFamily="18" charset="-127"/>
                <a:ea typeface="휴먼둥근헤드라인" pitchFamily="18" charset="-127"/>
              </a:rPr>
              <a:t> 챌린지</a:t>
            </a:r>
            <a:endParaRPr lang="en-US" altLang="ko-KR" i="1" dirty="0">
              <a:solidFill>
                <a:schemeClr val="bg1">
                  <a:lumMod val="85000"/>
                </a:schemeClr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휴먼둥근헤드라인" pitchFamily="18" charset="-127"/>
              <a:ea typeface="휴먼둥근헤드라인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기본 디자인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TM04033921[[fn=다마스크]]</Template>
  <TotalTime>457</TotalTime>
  <Words>333</Words>
  <Application>Microsoft Office PowerPoint</Application>
  <PresentationFormat>화면 슬라이드 쇼(4:3)</PresentationFormat>
  <Paragraphs>109</Paragraphs>
  <Slides>9</Slides>
  <Notes>9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7" baseType="lpstr">
      <vt:lpstr>HY견고딕</vt:lpstr>
      <vt:lpstr>HY헤드라인M</vt:lpstr>
      <vt:lpstr>굴림</vt:lpstr>
      <vt:lpstr>맑은 고딕</vt:lpstr>
      <vt:lpstr>휴먼고딕</vt:lpstr>
      <vt:lpstr>휴먼둥근헤드라인</vt:lpstr>
      <vt:lpstr>Arial Black</vt:lpstr>
      <vt:lpstr>기본 디자인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엠아이케이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김정배</dc:creator>
  <cp:lastModifiedBy>[대한기계학회]신은수</cp:lastModifiedBy>
  <cp:revision>80</cp:revision>
  <cp:lastPrinted>2022-08-29T07:35:21Z</cp:lastPrinted>
  <dcterms:created xsi:type="dcterms:W3CDTF">2005-10-17T02:40:15Z</dcterms:created>
  <dcterms:modified xsi:type="dcterms:W3CDTF">2024-06-10T04:43:14Z</dcterms:modified>
</cp:coreProperties>
</file>